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7"/>
  </p:notesMasterIdLst>
  <p:sldIdLst>
    <p:sldId id="2147482015" r:id="rId3"/>
    <p:sldId id="2145707410" r:id="rId4"/>
    <p:sldId id="2145707411" r:id="rId5"/>
    <p:sldId id="21457074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8" d="100"/>
          <a:sy n="38" d="100"/>
        </p:scale>
        <p:origin x="772" y="7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95CDC-442F-4C2D-9E46-4B619B9925F1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D7972-C0E9-4B0B-8ED4-BFD35FDF0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42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1704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DEA6C-8F12-2946-8FEA-AB499F257480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ky Text"/>
                <a:ea typeface="+mn-ea"/>
                <a:cs typeface="+mn-cs"/>
              </a:rPr>
              <a:pPr marL="0" marR="0" lvl="0" indent="0" algn="r" defTabSz="11704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ky Tex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301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DEA6C-8F12-2946-8FEA-AB499F25748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48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DEA6C-8F12-2946-8FEA-AB499F25748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55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DEA6C-8F12-2946-8FEA-AB499F25748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7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8D392-1C92-C789-C164-1F26CE775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766059-97FD-114C-18E4-3906B5A3A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A04E0-AF47-DB4F-8ADB-CF38B123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A1ADA-189F-1998-D2E3-66C40AC41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ACF-5A07-580B-F97F-B2E2DDD6B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89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1D2C-9CE0-1112-4233-9CA63C81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A56E5-B925-201C-AB80-64C185977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DF54F-FC85-3A7B-0BEF-3E9978EEC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2157C-7891-CC2F-BC2A-A52CFAEDE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3439E-1E2E-6988-26D8-08AD3BD0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193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3F55C-88FA-6A29-8490-FCE5A21EF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520FA-AF6B-9BE0-A657-3F1736660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22884-0512-052A-52FE-8E847D58D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EFAA6-3CE9-73FA-28FA-AD2C2DA81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F63C7-C242-64D4-FDA7-DAFA3522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6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0B186-76EE-A77C-EDF0-DD74549D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0DC97-9F8D-B350-E410-AAE87EBD4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F2BD5-1E9A-E4CB-583A-D992BE85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64EECF-A2AD-455C-6DB3-2B3C52F0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00FE6E-1214-99C3-A257-85127B34A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51D43-21A5-A79B-29F7-2C93C16D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527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3CF66-1FBE-B76A-3391-0CCB44FB7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73FAC-2BDC-AD8D-A667-B6CFEB224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91146-1F9D-2A1E-F4D1-EDA352E29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094E7B-BCBA-0CC1-06D1-B82495EE5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7F4918-31A2-4850-7EC1-A37F988C0E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950567-FBB1-AE33-79C8-2BAE928D9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9D16B9-17D2-8AA9-5D49-C3DCFE8F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F4E356-EA4A-66E3-3414-2674FAC5A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64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D55AD-8485-21FB-0E35-180C51346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8FA056-7EEB-63D8-2161-2260C4926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7EEA3-075D-D02D-B048-A392919D5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CCB4F0-116F-D1CD-CD6D-8BD9E51B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72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22F113-C6DC-961B-6870-58CADE41F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C5B1D5-EF08-3EDC-4A10-D4DBDF74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16971-E23B-FB55-DC6F-1ADE26D90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39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AEC06-EEBD-9CA1-9B74-BEAEE8CC4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065BC-AF38-0F99-AD81-E04195016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2C086-482C-F1F1-BEA8-B5B895BCC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99DAF5-3C69-880D-5DF0-9BCBE0EBA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6EB8A-18BF-A160-4CE9-776A3294F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01EA7-A278-0163-3E6A-5194DFFB0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81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9C3F-734D-E5A5-C845-1CA710B5A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FC0F3A-15F2-732D-1986-9C9FE7CDE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3BEFD-A4E5-5859-EE50-65E3CD652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7DB97-584C-DC10-5E9B-4A388C617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6A12EF-1457-7D89-8F64-E4F717A56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F75FA1-AFBB-E061-31A3-838DC0254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06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CC86A-F7A5-FFC0-C0FF-442E255D1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B49742-A069-65C1-9CB9-26DA2104A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3F6BF-02CE-4960-93A1-7759DC9F9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C5312-242E-BDF7-8211-D183A30E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C3C72-4514-891A-9625-6A473B5EA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49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44C4A4-8887-04BE-E19A-4FDB0AD865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002CB1-7D3F-8535-A8F2-0F64B5C19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3ED17-FA39-5BCD-B066-0C3D8DB27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8ADB3-8EF0-6ECC-B4C3-49956973F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723B7-F5EC-E3B5-47FD-9831DFF5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881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5772876" y="7252742"/>
            <a:ext cx="646249" cy="273340"/>
          </a:xfrm>
          <a:prstGeom prst="rect">
            <a:avLst/>
          </a:prstGeom>
          <a:noFill/>
        </p:spPr>
        <p:txBody>
          <a:bodyPr wrap="square" lIns="121916" tIns="60959" rIns="121916" bIns="60959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937">
                <a:solidFill>
                  <a:schemeClr val="tx1"/>
                </a:solidFill>
                <a:latin typeface="+mj-lt"/>
                <a:ea typeface="Sky Text"/>
              </a:rPr>
              <a:pPr algn="ctr" eaLnBrk="1" hangingPunct="1"/>
              <a:t>‹#›</a:t>
            </a:fld>
            <a:endParaRPr lang="en-US" sz="937">
              <a:solidFill>
                <a:schemeClr val="tx1"/>
              </a:solidFill>
              <a:latin typeface="+mj-lt"/>
              <a:ea typeface="Sky Tex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755" y="608571"/>
            <a:ext cx="10948492" cy="1060039"/>
          </a:xfrm>
          <a:noFill/>
        </p:spPr>
        <p:txBody>
          <a:bodyPr lIns="0" tIns="0" rIns="0" bIns="0">
            <a:noAutofit/>
          </a:bodyPr>
          <a:lstStyle>
            <a:lvl1pPr marL="0" marR="0" indent="0" algn="l" defTabSz="1219043" rtl="0" eaLnBrk="1" fontAlgn="auto" latinLnBrk="0" hangingPunct="1">
              <a:lnSpc>
                <a:spcPts val="31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2916" kern="1200" dirty="0">
                <a:solidFill>
                  <a:srgbClr val="6BED4B"/>
                </a:solidFill>
                <a:latin typeface="+mj-lt"/>
                <a:ea typeface="+mj-ea"/>
                <a:cs typeface="Sky Text Light"/>
              </a:defRPr>
            </a:lvl1pPr>
          </a:lstStyle>
          <a:p>
            <a:r>
              <a:rPr lang="en-GB" noProof="0"/>
              <a:t>Heading Sky text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1755" y="1684484"/>
            <a:ext cx="10948492" cy="4223616"/>
          </a:xfrm>
        </p:spPr>
        <p:txBody>
          <a:bodyPr lIns="0" tIns="0" rIns="0" bIns="0"/>
          <a:lstStyle>
            <a:lvl1pPr>
              <a:buClr>
                <a:srgbClr val="0644A1"/>
              </a:buClr>
              <a:defRPr sz="1875">
                <a:solidFill>
                  <a:srgbClr val="323232"/>
                </a:solidFill>
              </a:defRPr>
            </a:lvl1pPr>
            <a:lvl2pPr>
              <a:buClr>
                <a:srgbClr val="0644A1"/>
              </a:buClr>
              <a:defRPr sz="1667">
                <a:solidFill>
                  <a:srgbClr val="323232"/>
                </a:solidFill>
              </a:defRPr>
            </a:lvl2pPr>
            <a:lvl3pPr>
              <a:buClr>
                <a:srgbClr val="0644A1"/>
              </a:buClr>
              <a:defRPr sz="1458">
                <a:solidFill>
                  <a:srgbClr val="323232"/>
                </a:solidFill>
              </a:defRPr>
            </a:lvl3pPr>
            <a:lvl4pPr>
              <a:buClr>
                <a:srgbClr val="0644A1"/>
              </a:buClr>
              <a:defRPr sz="1250">
                <a:solidFill>
                  <a:srgbClr val="323232"/>
                </a:solidFill>
              </a:defRPr>
            </a:lvl4pPr>
          </a:lstStyle>
          <a:p>
            <a:r>
              <a:rPr lang="en-US"/>
              <a:t>Bullet point Sky text 18pt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1755" y="5991657"/>
            <a:ext cx="4872592" cy="347282"/>
          </a:xfrm>
        </p:spPr>
        <p:txBody>
          <a:bodyPr anchor="b"/>
          <a:lstStyle>
            <a:lvl1pPr marL="0" indent="0">
              <a:buNone/>
              <a:defRPr sz="937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554490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755" y="608571"/>
            <a:ext cx="10948492" cy="1060039"/>
          </a:xfrm>
        </p:spPr>
        <p:txBody>
          <a:bodyPr lIns="0" tIns="0" rIns="0" bIns="0">
            <a:noAutofit/>
          </a:bodyPr>
          <a:lstStyle>
            <a:lvl1pPr marL="0" marR="0" indent="0" algn="l" defTabSz="1219043" rtl="0" eaLnBrk="1" fontAlgn="auto" latinLnBrk="0" hangingPunct="1">
              <a:lnSpc>
                <a:spcPts val="31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2916" kern="1200" dirty="0">
                <a:gradFill>
                  <a:gsLst>
                    <a:gs pos="0">
                      <a:srgbClr val="FF9E00"/>
                    </a:gs>
                    <a:gs pos="99000">
                      <a:srgbClr val="0071FF"/>
                    </a:gs>
                    <a:gs pos="85000">
                      <a:srgbClr val="21429C"/>
                    </a:gs>
                    <a:gs pos="35000">
                      <a:srgbClr val="CD0000"/>
                    </a:gs>
                    <a:gs pos="60000">
                      <a:srgbClr val="B5007D"/>
                    </a:gs>
                  </a:gsLst>
                  <a:lin ang="0" scaled="1"/>
                </a:gradFill>
                <a:latin typeface="+mj-lt"/>
                <a:ea typeface="+mj-ea"/>
                <a:cs typeface="Sky Text Light"/>
              </a:defRPr>
            </a:lvl1pPr>
          </a:lstStyle>
          <a:p>
            <a:r>
              <a:rPr lang="en-US"/>
              <a:t>Heading Sky text 28pt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1755" y="1684484"/>
            <a:ext cx="10948492" cy="4223616"/>
          </a:xfrm>
        </p:spPr>
        <p:txBody>
          <a:bodyPr lIns="0" tIns="0" rIns="0" bIns="0"/>
          <a:lstStyle>
            <a:lvl1pPr>
              <a:buClr>
                <a:srgbClr val="0644A1"/>
              </a:buClr>
              <a:defRPr sz="1875">
                <a:solidFill>
                  <a:srgbClr val="323232"/>
                </a:solidFill>
              </a:defRPr>
            </a:lvl1pPr>
            <a:lvl2pPr>
              <a:buClr>
                <a:srgbClr val="0644A1"/>
              </a:buClr>
              <a:defRPr sz="1667">
                <a:solidFill>
                  <a:srgbClr val="323232"/>
                </a:solidFill>
              </a:defRPr>
            </a:lvl2pPr>
            <a:lvl3pPr>
              <a:buClr>
                <a:srgbClr val="0644A1"/>
              </a:buClr>
              <a:defRPr sz="1458">
                <a:solidFill>
                  <a:srgbClr val="323232"/>
                </a:solidFill>
              </a:defRPr>
            </a:lvl3pPr>
            <a:lvl4pPr>
              <a:buClr>
                <a:srgbClr val="0644A1"/>
              </a:buClr>
              <a:defRPr sz="1250">
                <a:solidFill>
                  <a:srgbClr val="323232"/>
                </a:solidFill>
              </a:defRPr>
            </a:lvl4pPr>
          </a:lstStyle>
          <a:p>
            <a:r>
              <a:rPr lang="en-US"/>
              <a:t>Bullet point Sky text 18pt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1755" y="5991657"/>
            <a:ext cx="4872592" cy="347282"/>
          </a:xfrm>
        </p:spPr>
        <p:txBody>
          <a:bodyPr anchor="b"/>
          <a:lstStyle>
            <a:lvl1pPr marL="0" indent="0">
              <a:buNone/>
              <a:defRPr sz="93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72E810-96A8-704A-EAE0-C27FBA0AF9BD}"/>
              </a:ext>
            </a:extLst>
          </p:cNvPr>
          <p:cNvSpPr/>
          <p:nvPr userDrawn="1"/>
        </p:nvSpPr>
        <p:spPr>
          <a:xfrm rot="5400000">
            <a:off x="-3389314" y="3389314"/>
            <a:ext cx="6858000" cy="79373"/>
          </a:xfrm>
          <a:prstGeom prst="rect">
            <a:avLst/>
          </a:prstGeom>
          <a:gradFill>
            <a:gsLst>
              <a:gs pos="0">
                <a:srgbClr val="FF9E00"/>
              </a:gs>
              <a:gs pos="100000">
                <a:srgbClr val="0071FF"/>
              </a:gs>
              <a:gs pos="35000">
                <a:srgbClr val="E10000"/>
              </a:gs>
              <a:gs pos="85000">
                <a:srgbClr val="21429C"/>
              </a:gs>
              <a:gs pos="60000">
                <a:srgbClr val="B5007D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</p:spTree>
    <p:extLst>
      <p:ext uri="{BB962C8B-B14F-4D97-AF65-F5344CB8AC3E}">
        <p14:creationId xmlns:p14="http://schemas.microsoft.com/office/powerpoint/2010/main" val="277507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755" y="608571"/>
            <a:ext cx="10948492" cy="1060039"/>
          </a:xfrm>
        </p:spPr>
        <p:txBody>
          <a:bodyPr/>
          <a:lstStyle>
            <a:lvl1pPr>
              <a:lnSpc>
                <a:spcPts val="3125"/>
              </a:lnSpc>
              <a:spcBef>
                <a:spcPts val="0"/>
              </a:spcBef>
              <a:defRPr>
                <a:latin typeface="+mj-lt"/>
              </a:defRPr>
            </a:lvl1pPr>
          </a:lstStyle>
          <a:p>
            <a:r>
              <a:rPr lang="en-US"/>
              <a:t>Heading Sky text 28pt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1754" y="1684486"/>
            <a:ext cx="5353596" cy="4223614"/>
          </a:xfrm>
        </p:spPr>
        <p:txBody>
          <a:bodyPr>
            <a:noAutofit/>
          </a:bodyPr>
          <a:lstStyle>
            <a:lvl1pPr>
              <a:defRPr sz="1875">
                <a:solidFill>
                  <a:srgbClr val="323232"/>
                </a:solidFill>
              </a:defRPr>
            </a:lvl1pPr>
            <a:lvl2pPr>
              <a:defRPr sz="1667">
                <a:solidFill>
                  <a:srgbClr val="323232"/>
                </a:solidFill>
              </a:defRPr>
            </a:lvl2pPr>
            <a:lvl3pPr>
              <a:defRPr sz="1458">
                <a:solidFill>
                  <a:srgbClr val="323232"/>
                </a:solidFill>
              </a:defRPr>
            </a:lvl3pPr>
            <a:lvl4pPr>
              <a:defRPr sz="1250">
                <a:solidFill>
                  <a:srgbClr val="323232"/>
                </a:solidFill>
              </a:defRPr>
            </a:lvl4pPr>
            <a:lvl5pPr>
              <a:defRPr sz="1562"/>
            </a:lvl5pPr>
            <a:lvl6pPr>
              <a:defRPr sz="2396"/>
            </a:lvl6pPr>
            <a:lvl7pPr>
              <a:defRPr sz="2396"/>
            </a:lvl7pPr>
            <a:lvl8pPr>
              <a:defRPr sz="2396"/>
            </a:lvl8pPr>
            <a:lvl9pPr>
              <a:defRPr sz="2396"/>
            </a:lvl9pPr>
          </a:lstStyle>
          <a:p>
            <a:r>
              <a:rPr lang="en-US"/>
              <a:t>Bullet point Sky text 18pt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22501" y="1684486"/>
            <a:ext cx="5347745" cy="4223614"/>
          </a:xfrm>
        </p:spPr>
        <p:txBody>
          <a:bodyPr>
            <a:noAutofit/>
          </a:bodyPr>
          <a:lstStyle>
            <a:lvl1pPr>
              <a:defRPr sz="1875">
                <a:solidFill>
                  <a:srgbClr val="323232"/>
                </a:solidFill>
              </a:defRPr>
            </a:lvl1pPr>
            <a:lvl2pPr>
              <a:defRPr sz="1667">
                <a:solidFill>
                  <a:srgbClr val="323232"/>
                </a:solidFill>
              </a:defRPr>
            </a:lvl2pPr>
            <a:lvl3pPr>
              <a:defRPr sz="1458">
                <a:solidFill>
                  <a:srgbClr val="323232"/>
                </a:solidFill>
              </a:defRPr>
            </a:lvl3pPr>
            <a:lvl4pPr>
              <a:defRPr sz="1250">
                <a:solidFill>
                  <a:srgbClr val="323232"/>
                </a:solidFill>
              </a:defRPr>
            </a:lvl4pPr>
            <a:lvl5pPr>
              <a:defRPr sz="1562"/>
            </a:lvl5pPr>
            <a:lvl6pPr>
              <a:defRPr sz="2396"/>
            </a:lvl6pPr>
            <a:lvl7pPr>
              <a:defRPr sz="2396"/>
            </a:lvl7pPr>
            <a:lvl8pPr>
              <a:defRPr sz="2396"/>
            </a:lvl8pPr>
            <a:lvl9pPr>
              <a:defRPr sz="2396"/>
            </a:lvl9pPr>
          </a:lstStyle>
          <a:p>
            <a:r>
              <a:rPr lang="en-US"/>
              <a:t>Bullet point Sky text 18pt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24FD413-3AF6-E345-B320-99A1458283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1755" y="5991657"/>
            <a:ext cx="4872592" cy="347282"/>
          </a:xfrm>
        </p:spPr>
        <p:txBody>
          <a:bodyPr anchor="b"/>
          <a:lstStyle>
            <a:lvl1pPr marL="0" indent="0">
              <a:buNone/>
              <a:defRPr sz="93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767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3953B32-5941-5240-BE3B-FEA0D9D21B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89032" y="293536"/>
            <a:ext cx="5805320" cy="6267854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756" y="608571"/>
            <a:ext cx="5353595" cy="1060039"/>
          </a:xfrm>
        </p:spPr>
        <p:txBody>
          <a:bodyPr/>
          <a:lstStyle>
            <a:lvl1pPr>
              <a:lnSpc>
                <a:spcPts val="3125"/>
              </a:lnSpc>
              <a:spcBef>
                <a:spcPts val="0"/>
              </a:spcBef>
              <a:defRPr>
                <a:latin typeface="+mj-lt"/>
              </a:defRPr>
            </a:lvl1pPr>
          </a:lstStyle>
          <a:p>
            <a:r>
              <a:rPr lang="en-US"/>
              <a:t>Heading Sky text 28pt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1754" y="1684486"/>
            <a:ext cx="5353596" cy="4223614"/>
          </a:xfrm>
        </p:spPr>
        <p:txBody>
          <a:bodyPr>
            <a:noAutofit/>
          </a:bodyPr>
          <a:lstStyle>
            <a:lvl1pPr>
              <a:defRPr sz="1875">
                <a:solidFill>
                  <a:srgbClr val="323232"/>
                </a:solidFill>
              </a:defRPr>
            </a:lvl1pPr>
            <a:lvl2pPr>
              <a:defRPr sz="1667">
                <a:solidFill>
                  <a:srgbClr val="323232"/>
                </a:solidFill>
              </a:defRPr>
            </a:lvl2pPr>
            <a:lvl3pPr>
              <a:defRPr sz="1458">
                <a:solidFill>
                  <a:srgbClr val="323232"/>
                </a:solidFill>
              </a:defRPr>
            </a:lvl3pPr>
            <a:lvl4pPr>
              <a:defRPr sz="1250">
                <a:solidFill>
                  <a:srgbClr val="323232"/>
                </a:solidFill>
              </a:defRPr>
            </a:lvl4pPr>
            <a:lvl5pPr>
              <a:defRPr sz="1562"/>
            </a:lvl5pPr>
            <a:lvl6pPr>
              <a:defRPr sz="2396"/>
            </a:lvl6pPr>
            <a:lvl7pPr>
              <a:defRPr sz="2396"/>
            </a:lvl7pPr>
            <a:lvl8pPr>
              <a:defRPr sz="2396"/>
            </a:lvl8pPr>
            <a:lvl9pPr>
              <a:defRPr sz="2396"/>
            </a:lvl9pPr>
          </a:lstStyle>
          <a:p>
            <a:r>
              <a:rPr lang="en-US"/>
              <a:t>Bullet point Sky text 18pt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20F6A7D-3E4B-5241-94AF-CF8EB9FCB6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1755" y="5991657"/>
            <a:ext cx="4872592" cy="347282"/>
          </a:xfrm>
        </p:spPr>
        <p:txBody>
          <a:bodyPr anchor="b"/>
          <a:lstStyle>
            <a:lvl1pPr marL="0" indent="0">
              <a:buNone/>
              <a:defRPr sz="93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68FC93-8B7A-7D5C-5619-BDE8AF5BD66F}"/>
              </a:ext>
            </a:extLst>
          </p:cNvPr>
          <p:cNvSpPr/>
          <p:nvPr userDrawn="1"/>
        </p:nvSpPr>
        <p:spPr>
          <a:xfrm rot="5400000">
            <a:off x="-3389314" y="3389314"/>
            <a:ext cx="6858000" cy="79373"/>
          </a:xfrm>
          <a:prstGeom prst="rect">
            <a:avLst/>
          </a:prstGeom>
          <a:gradFill>
            <a:gsLst>
              <a:gs pos="0">
                <a:srgbClr val="FF9E00"/>
              </a:gs>
              <a:gs pos="100000">
                <a:srgbClr val="0071FF"/>
              </a:gs>
              <a:gs pos="35000">
                <a:srgbClr val="E10000"/>
              </a:gs>
              <a:gs pos="85000">
                <a:srgbClr val="21429C"/>
              </a:gs>
              <a:gs pos="60000">
                <a:srgbClr val="B5007D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</p:spTree>
    <p:extLst>
      <p:ext uri="{BB962C8B-B14F-4D97-AF65-F5344CB8AC3E}">
        <p14:creationId xmlns:p14="http://schemas.microsoft.com/office/powerpoint/2010/main" val="54593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-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lnSpc>
                <a:spcPts val="3125"/>
              </a:lnSpc>
              <a:spcBef>
                <a:spcPts val="0"/>
              </a:spcBef>
              <a:defRPr sz="2916">
                <a:latin typeface="+mj-lt"/>
              </a:defRPr>
            </a:lvl1pPr>
          </a:lstStyle>
          <a:p>
            <a:r>
              <a:rPr lang="en-US"/>
              <a:t>Heading Sky text 28pt</a:t>
            </a:r>
            <a:endParaRPr lang="en-GB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18A7582-9D6B-2A4B-8DFE-660DE7267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1755" y="1863958"/>
            <a:ext cx="4872592" cy="347282"/>
          </a:xfrm>
        </p:spPr>
        <p:txBody>
          <a:bodyPr anchor="t"/>
          <a:lstStyle>
            <a:lvl1pPr marL="0" indent="0">
              <a:buNone/>
              <a:defRPr sz="1458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512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lnSpc>
                <a:spcPts val="3125"/>
              </a:lnSpc>
              <a:spcBef>
                <a:spcPts val="0"/>
              </a:spcBef>
              <a:defRPr sz="2916">
                <a:latin typeface="+mj-lt"/>
              </a:defRPr>
            </a:lvl1pPr>
          </a:lstStyle>
          <a:p>
            <a:r>
              <a:rPr lang="en-US"/>
              <a:t>Heading Sky text 28pt</a:t>
            </a:r>
            <a:endParaRPr lang="en-GB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18A7582-9D6B-2A4B-8DFE-660DE7267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1755" y="5991657"/>
            <a:ext cx="4872592" cy="347282"/>
          </a:xfrm>
        </p:spPr>
        <p:txBody>
          <a:bodyPr anchor="b"/>
          <a:lstStyle>
            <a:lvl1pPr marL="0" indent="0">
              <a:buNone/>
              <a:defRPr sz="93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 descr="Sky Logo">
            <a:extLst>
              <a:ext uri="{FF2B5EF4-FFF2-40B4-BE49-F238E27FC236}">
                <a16:creationId xmlns:a16="http://schemas.microsoft.com/office/drawing/2014/main" id="{CA5D0982-783E-7847-BAB0-57C69BA231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964" y="6007077"/>
            <a:ext cx="793282" cy="48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3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218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-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755" y="608571"/>
            <a:ext cx="10948492" cy="1060039"/>
          </a:xfrm>
        </p:spPr>
        <p:txBody>
          <a:bodyPr lIns="0" tIns="0" rIns="0" bIns="0">
            <a:noAutofit/>
          </a:bodyPr>
          <a:lstStyle>
            <a:lvl1pPr marL="0" marR="0" indent="0" algn="l" defTabSz="1219043" rtl="0" eaLnBrk="1" fontAlgn="auto" latinLnBrk="0" hangingPunct="1">
              <a:lnSpc>
                <a:spcPts val="31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2916" kern="1200" dirty="0">
                <a:gradFill>
                  <a:gsLst>
                    <a:gs pos="0">
                      <a:srgbClr val="FF9E00"/>
                    </a:gs>
                    <a:gs pos="99000">
                      <a:srgbClr val="0071FF"/>
                    </a:gs>
                    <a:gs pos="85000">
                      <a:srgbClr val="21429C"/>
                    </a:gs>
                    <a:gs pos="35000">
                      <a:srgbClr val="CD0000"/>
                    </a:gs>
                    <a:gs pos="60000">
                      <a:srgbClr val="B5007D"/>
                    </a:gs>
                  </a:gsLst>
                  <a:lin ang="0" scaled="1"/>
                </a:gradFill>
                <a:latin typeface="+mj-lt"/>
                <a:ea typeface="+mj-ea"/>
                <a:cs typeface="Sky Text Light"/>
              </a:defRPr>
            </a:lvl1pPr>
          </a:lstStyle>
          <a:p>
            <a:r>
              <a:rPr lang="en-US"/>
              <a:t>Heading Sky text 28pt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1755" y="1684484"/>
            <a:ext cx="10948492" cy="4223616"/>
          </a:xfrm>
        </p:spPr>
        <p:txBody>
          <a:bodyPr lIns="0" tIns="0" rIns="0" bIns="0"/>
          <a:lstStyle>
            <a:lvl1pPr>
              <a:buClr>
                <a:srgbClr val="0644A1"/>
              </a:buClr>
              <a:defRPr sz="1875">
                <a:solidFill>
                  <a:srgbClr val="323232"/>
                </a:solidFill>
              </a:defRPr>
            </a:lvl1pPr>
            <a:lvl2pPr>
              <a:buClr>
                <a:srgbClr val="0644A1"/>
              </a:buClr>
              <a:defRPr sz="1667">
                <a:solidFill>
                  <a:srgbClr val="323232"/>
                </a:solidFill>
              </a:defRPr>
            </a:lvl2pPr>
            <a:lvl3pPr>
              <a:buClr>
                <a:srgbClr val="0644A1"/>
              </a:buClr>
              <a:defRPr sz="1458">
                <a:solidFill>
                  <a:srgbClr val="323232"/>
                </a:solidFill>
              </a:defRPr>
            </a:lvl3pPr>
            <a:lvl4pPr>
              <a:buClr>
                <a:srgbClr val="0644A1"/>
              </a:buClr>
              <a:defRPr sz="1250">
                <a:solidFill>
                  <a:srgbClr val="323232"/>
                </a:solidFill>
              </a:defRPr>
            </a:lvl4pPr>
          </a:lstStyle>
          <a:p>
            <a:r>
              <a:rPr lang="en-US"/>
              <a:t>Bullet point Sky text 18pt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1755" y="5991657"/>
            <a:ext cx="4872592" cy="347282"/>
          </a:xfrm>
        </p:spPr>
        <p:txBody>
          <a:bodyPr anchor="b"/>
          <a:lstStyle>
            <a:lvl1pPr marL="0" indent="0">
              <a:buNone/>
              <a:defRPr sz="93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482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 2-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755" y="608571"/>
            <a:ext cx="10948492" cy="1060039"/>
          </a:xfrm>
        </p:spPr>
        <p:txBody>
          <a:bodyPr/>
          <a:lstStyle>
            <a:lvl1pPr>
              <a:lnSpc>
                <a:spcPts val="3125"/>
              </a:lnSpc>
              <a:spcBef>
                <a:spcPts val="0"/>
              </a:spcBef>
              <a:defRPr>
                <a:latin typeface="+mj-lt"/>
              </a:defRPr>
            </a:lvl1pPr>
          </a:lstStyle>
          <a:p>
            <a:r>
              <a:rPr lang="en-US"/>
              <a:t>Heading Sky text 28pt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1754" y="1684486"/>
            <a:ext cx="5353596" cy="4223614"/>
          </a:xfrm>
        </p:spPr>
        <p:txBody>
          <a:bodyPr>
            <a:noAutofit/>
          </a:bodyPr>
          <a:lstStyle>
            <a:lvl1pPr>
              <a:defRPr sz="1875">
                <a:solidFill>
                  <a:srgbClr val="323232"/>
                </a:solidFill>
              </a:defRPr>
            </a:lvl1pPr>
            <a:lvl2pPr>
              <a:defRPr sz="1667">
                <a:solidFill>
                  <a:srgbClr val="323232"/>
                </a:solidFill>
              </a:defRPr>
            </a:lvl2pPr>
            <a:lvl3pPr>
              <a:defRPr sz="1458">
                <a:solidFill>
                  <a:srgbClr val="323232"/>
                </a:solidFill>
              </a:defRPr>
            </a:lvl3pPr>
            <a:lvl4pPr>
              <a:defRPr sz="1250">
                <a:solidFill>
                  <a:srgbClr val="323232"/>
                </a:solidFill>
              </a:defRPr>
            </a:lvl4pPr>
            <a:lvl5pPr>
              <a:defRPr sz="1562"/>
            </a:lvl5pPr>
            <a:lvl6pPr>
              <a:defRPr sz="2396"/>
            </a:lvl6pPr>
            <a:lvl7pPr>
              <a:defRPr sz="2396"/>
            </a:lvl7pPr>
            <a:lvl8pPr>
              <a:defRPr sz="2396"/>
            </a:lvl8pPr>
            <a:lvl9pPr>
              <a:defRPr sz="2396"/>
            </a:lvl9pPr>
          </a:lstStyle>
          <a:p>
            <a:r>
              <a:rPr lang="en-US"/>
              <a:t>Bullet point Sky text 18pt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22501" y="1684486"/>
            <a:ext cx="5347745" cy="4223614"/>
          </a:xfrm>
        </p:spPr>
        <p:txBody>
          <a:bodyPr>
            <a:noAutofit/>
          </a:bodyPr>
          <a:lstStyle>
            <a:lvl1pPr>
              <a:defRPr sz="1875">
                <a:solidFill>
                  <a:srgbClr val="323232"/>
                </a:solidFill>
              </a:defRPr>
            </a:lvl1pPr>
            <a:lvl2pPr>
              <a:defRPr sz="1667">
                <a:solidFill>
                  <a:srgbClr val="323232"/>
                </a:solidFill>
              </a:defRPr>
            </a:lvl2pPr>
            <a:lvl3pPr>
              <a:defRPr sz="1458">
                <a:solidFill>
                  <a:srgbClr val="323232"/>
                </a:solidFill>
              </a:defRPr>
            </a:lvl3pPr>
            <a:lvl4pPr>
              <a:defRPr sz="1250">
                <a:solidFill>
                  <a:srgbClr val="323232"/>
                </a:solidFill>
              </a:defRPr>
            </a:lvl4pPr>
            <a:lvl5pPr>
              <a:defRPr sz="1562"/>
            </a:lvl5pPr>
            <a:lvl6pPr>
              <a:defRPr sz="2396"/>
            </a:lvl6pPr>
            <a:lvl7pPr>
              <a:defRPr sz="2396"/>
            </a:lvl7pPr>
            <a:lvl8pPr>
              <a:defRPr sz="2396"/>
            </a:lvl8pPr>
            <a:lvl9pPr>
              <a:defRPr sz="2396"/>
            </a:lvl9pPr>
          </a:lstStyle>
          <a:p>
            <a:r>
              <a:rPr lang="en-US"/>
              <a:t>Bullet point Sky text 18pt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24FD413-3AF6-E345-B320-99A1458283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1755" y="5991657"/>
            <a:ext cx="4872592" cy="347282"/>
          </a:xfrm>
        </p:spPr>
        <p:txBody>
          <a:bodyPr anchor="b"/>
          <a:lstStyle>
            <a:lvl1pPr marL="0" indent="0">
              <a:buNone/>
              <a:defRPr sz="93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37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709994-02E9-57E8-3448-88D1DF8B6795}"/>
              </a:ext>
            </a:extLst>
          </p:cNvPr>
          <p:cNvSpPr/>
          <p:nvPr userDrawn="1"/>
        </p:nvSpPr>
        <p:spPr>
          <a:xfrm rot="5400000">
            <a:off x="-3389314" y="3389314"/>
            <a:ext cx="6858000" cy="79373"/>
          </a:xfrm>
          <a:prstGeom prst="rect">
            <a:avLst/>
          </a:prstGeom>
          <a:gradFill>
            <a:gsLst>
              <a:gs pos="0">
                <a:srgbClr val="FF9E00"/>
              </a:gs>
              <a:gs pos="100000">
                <a:srgbClr val="0071FF"/>
              </a:gs>
              <a:gs pos="35000">
                <a:srgbClr val="E10000"/>
              </a:gs>
              <a:gs pos="85000">
                <a:srgbClr val="21429C"/>
              </a:gs>
              <a:gs pos="60000">
                <a:srgbClr val="B5007D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</p:spTree>
    <p:extLst>
      <p:ext uri="{BB962C8B-B14F-4D97-AF65-F5344CB8AC3E}">
        <p14:creationId xmlns:p14="http://schemas.microsoft.com/office/powerpoint/2010/main" val="293527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-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6D8672-147C-C6A0-6943-168CE30D2958}"/>
              </a:ext>
            </a:extLst>
          </p:cNvPr>
          <p:cNvSpPr/>
          <p:nvPr userDrawn="1"/>
        </p:nvSpPr>
        <p:spPr>
          <a:xfrm rot="5400000">
            <a:off x="-3389314" y="3389314"/>
            <a:ext cx="6858000" cy="79373"/>
          </a:xfrm>
          <a:prstGeom prst="rect">
            <a:avLst/>
          </a:prstGeom>
          <a:gradFill>
            <a:gsLst>
              <a:gs pos="0">
                <a:srgbClr val="FF9E00"/>
              </a:gs>
              <a:gs pos="100000">
                <a:srgbClr val="0071FF"/>
              </a:gs>
              <a:gs pos="35000">
                <a:srgbClr val="E10000"/>
              </a:gs>
              <a:gs pos="85000">
                <a:srgbClr val="21429C"/>
              </a:gs>
              <a:gs pos="60000">
                <a:srgbClr val="B5007D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</p:spTree>
    <p:extLst>
      <p:ext uri="{BB962C8B-B14F-4D97-AF65-F5344CB8AC3E}">
        <p14:creationId xmlns:p14="http://schemas.microsoft.com/office/powerpoint/2010/main" val="399204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lacehol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22ECAF-592E-2742-A8B4-BAFECA80D3A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7648" y="293537"/>
            <a:ext cx="11596705" cy="6270928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</p:spTree>
    <p:extLst>
      <p:ext uri="{BB962C8B-B14F-4D97-AF65-F5344CB8AC3E}">
        <p14:creationId xmlns:p14="http://schemas.microsoft.com/office/powerpoint/2010/main" val="34624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22ECAF-592E-2742-A8B4-BAFECA80D3A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89032" cy="685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F689F95-F7B2-F94C-88BE-7B8EC3E04C0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89032" y="1"/>
            <a:ext cx="6102969" cy="685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</p:spTree>
    <p:extLst>
      <p:ext uri="{BB962C8B-B14F-4D97-AF65-F5344CB8AC3E}">
        <p14:creationId xmlns:p14="http://schemas.microsoft.com/office/powerpoint/2010/main" val="88192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lacehol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0E749BF-9C93-1247-825E-08855363E8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7647" y="293536"/>
            <a:ext cx="5805319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76C71CA-4204-2E40-9A5A-093606814E1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02968" y="293536"/>
            <a:ext cx="5768234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E386B42-295A-7D4E-9ECF-3804A4D9A78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7646" y="3427464"/>
            <a:ext cx="5805320" cy="3114675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796028E-C9FE-1F4D-BC03-0EC6AFA34E5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02968" y="3427464"/>
            <a:ext cx="5768234" cy="3114675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D95D42-6FD1-AB47-9C0B-C18F7469BF53}"/>
              </a:ext>
            </a:extLst>
          </p:cNvPr>
          <p:cNvCxnSpPr>
            <a:cxnSpLocks/>
          </p:cNvCxnSpPr>
          <p:nvPr userDrawn="1"/>
        </p:nvCxnSpPr>
        <p:spPr>
          <a:xfrm flipH="1">
            <a:off x="6095174" y="277826"/>
            <a:ext cx="7792" cy="62835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32D7AF-6D47-9C46-808B-9CC75995E9E2}"/>
              </a:ext>
            </a:extLst>
          </p:cNvPr>
          <p:cNvCxnSpPr>
            <a:cxnSpLocks/>
          </p:cNvCxnSpPr>
          <p:nvPr userDrawn="1"/>
        </p:nvCxnSpPr>
        <p:spPr>
          <a:xfrm flipH="1">
            <a:off x="297645" y="3427463"/>
            <a:ext cx="1159670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97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Placehol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1AF721F0-815E-DE45-9290-E449F1BF2B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7647" y="293536"/>
            <a:ext cx="3847931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341F2E20-B80E-B04B-A9AF-0D16CD55399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54386" y="293536"/>
            <a:ext cx="3847931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1BF4C05-BF12-3D4E-95D0-414989E871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1125" y="293536"/>
            <a:ext cx="3847931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B5F783E-D0BB-A749-B41C-5D02AA0AC5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7647" y="3447869"/>
            <a:ext cx="3847931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0EB3803-76DC-7E40-BF0A-5F3F4BC8CA5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54386" y="3447869"/>
            <a:ext cx="3847931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6D52681C-8DEA-AD48-966F-50CE5D2D411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011125" y="3447869"/>
            <a:ext cx="3847931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0CBDC3A-EAEB-B149-8036-790431C76FDB}"/>
              </a:ext>
            </a:extLst>
          </p:cNvPr>
          <p:cNvCxnSpPr>
            <a:cxnSpLocks/>
          </p:cNvCxnSpPr>
          <p:nvPr userDrawn="1"/>
        </p:nvCxnSpPr>
        <p:spPr>
          <a:xfrm flipH="1">
            <a:off x="4154387" y="277826"/>
            <a:ext cx="7792" cy="62835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27F918A-77E7-5A4E-A5CA-14A34BDC5721}"/>
              </a:ext>
            </a:extLst>
          </p:cNvPr>
          <p:cNvCxnSpPr>
            <a:cxnSpLocks/>
          </p:cNvCxnSpPr>
          <p:nvPr userDrawn="1"/>
        </p:nvCxnSpPr>
        <p:spPr>
          <a:xfrm flipH="1">
            <a:off x="297645" y="3443078"/>
            <a:ext cx="1159670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EE6B058-E1CB-9B43-90D0-B23C16F04E77}"/>
              </a:ext>
            </a:extLst>
          </p:cNvPr>
          <p:cNvCxnSpPr>
            <a:cxnSpLocks/>
          </p:cNvCxnSpPr>
          <p:nvPr userDrawn="1"/>
        </p:nvCxnSpPr>
        <p:spPr>
          <a:xfrm flipH="1">
            <a:off x="7995512" y="277826"/>
            <a:ext cx="7792" cy="62835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11538D-00A3-974D-BC1A-AF082FBC3A8C}"/>
              </a:ext>
            </a:extLst>
          </p:cNvPr>
          <p:cNvSpPr/>
          <p:nvPr userDrawn="1"/>
        </p:nvSpPr>
        <p:spPr>
          <a:xfrm>
            <a:off x="297648" y="293537"/>
            <a:ext cx="11596705" cy="6270928"/>
          </a:xfrm>
          <a:prstGeom prst="rect">
            <a:avLst/>
          </a:prstGeom>
          <a:gradFill>
            <a:gsLst>
              <a:gs pos="0">
                <a:srgbClr val="FFEB00"/>
              </a:gs>
              <a:gs pos="100000">
                <a:srgbClr val="FF6400"/>
              </a:gs>
            </a:gsLst>
            <a:lin ang="20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755" y="3076322"/>
            <a:ext cx="10948493" cy="705355"/>
          </a:xfrm>
        </p:spPr>
        <p:txBody>
          <a:bodyPr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583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Sky text 44pt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89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>
    <p:ext uri="{DCECCB84-F9BA-43D5-87BE-67443E8EF086}">
      <p15:sldGuideLst xmlns:p15="http://schemas.microsoft.com/office/powerpoint/2012/main">
        <p15:guide id="1" orient="horz" pos="2073">
          <p15:clr>
            <a:srgbClr val="FBAE40"/>
          </p15:clr>
        </p15:guide>
        <p15:guide id="2" pos="3686">
          <p15:clr>
            <a:srgbClr val="FBAE40"/>
          </p15:clr>
        </p15:guide>
        <p15:guide id="6" orient="horz" pos="395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A091BE-5AB4-8842-A985-C26B3FAE0987}"/>
              </a:ext>
            </a:extLst>
          </p:cNvPr>
          <p:cNvSpPr/>
          <p:nvPr userDrawn="1"/>
        </p:nvSpPr>
        <p:spPr>
          <a:xfrm>
            <a:off x="297648" y="293537"/>
            <a:ext cx="11596705" cy="6270928"/>
          </a:xfrm>
          <a:prstGeom prst="rect">
            <a:avLst/>
          </a:prstGeom>
          <a:gradFill>
            <a:gsLst>
              <a:gs pos="0">
                <a:srgbClr val="FF6400"/>
              </a:gs>
              <a:gs pos="100000">
                <a:srgbClr val="FF00A5"/>
              </a:gs>
            </a:gsLst>
            <a:lin ang="20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874CD87-BA88-3C46-9011-B0FD0A28F3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55" y="3076322"/>
            <a:ext cx="10948493" cy="705355"/>
          </a:xfrm>
        </p:spPr>
        <p:txBody>
          <a:bodyPr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583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Sky text 44pt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04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extLst>
    <p:ext uri="{DCECCB84-F9BA-43D5-87BE-67443E8EF086}">
      <p15:sldGuideLst xmlns:p15="http://schemas.microsoft.com/office/powerpoint/2012/main">
        <p15:guide id="1" orient="horz" pos="2073">
          <p15:clr>
            <a:srgbClr val="FBAE40"/>
          </p15:clr>
        </p15:guide>
        <p15:guide id="2" pos="368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2356CD-5F6B-ED44-8AF2-F5EE86C948B6}"/>
              </a:ext>
            </a:extLst>
          </p:cNvPr>
          <p:cNvSpPr/>
          <p:nvPr userDrawn="1"/>
        </p:nvSpPr>
        <p:spPr>
          <a:xfrm>
            <a:off x="297648" y="293537"/>
            <a:ext cx="11596705" cy="6270928"/>
          </a:xfrm>
          <a:prstGeom prst="rect">
            <a:avLst/>
          </a:prstGeom>
          <a:gradFill>
            <a:gsLst>
              <a:gs pos="100000">
                <a:srgbClr val="6E00FF"/>
              </a:gs>
              <a:gs pos="0">
                <a:srgbClr val="FF00A5"/>
              </a:gs>
            </a:gsLst>
            <a:lin ang="20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2E79A0D-5A92-6549-A3BA-FB6C2A5E9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55" y="3076322"/>
            <a:ext cx="10948493" cy="705355"/>
          </a:xfrm>
        </p:spPr>
        <p:txBody>
          <a:bodyPr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583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Sky text 44pt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42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extLst>
    <p:ext uri="{DCECCB84-F9BA-43D5-87BE-67443E8EF086}">
      <p15:sldGuideLst xmlns:p15="http://schemas.microsoft.com/office/powerpoint/2012/main">
        <p15:guide id="1" orient="horz" pos="2073">
          <p15:clr>
            <a:srgbClr val="FBAE40"/>
          </p15:clr>
        </p15:guide>
        <p15:guide id="2" pos="3686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77F02F-D94C-954F-A8E9-DFC6F146690A}"/>
              </a:ext>
            </a:extLst>
          </p:cNvPr>
          <p:cNvSpPr/>
          <p:nvPr userDrawn="1"/>
        </p:nvSpPr>
        <p:spPr>
          <a:xfrm>
            <a:off x="297648" y="293537"/>
            <a:ext cx="11596705" cy="6270928"/>
          </a:xfrm>
          <a:prstGeom prst="rect">
            <a:avLst/>
          </a:prstGeom>
          <a:gradFill>
            <a:gsLst>
              <a:gs pos="0">
                <a:srgbClr val="6E00FF"/>
              </a:gs>
              <a:gs pos="100000">
                <a:srgbClr val="00FFDC"/>
              </a:gs>
            </a:gsLst>
            <a:lin ang="20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4C2F201-3E04-6F4A-A8AC-904D535903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55" y="3076322"/>
            <a:ext cx="10948493" cy="705355"/>
          </a:xfrm>
        </p:spPr>
        <p:txBody>
          <a:bodyPr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583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Sky text 44pt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98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extLst>
    <p:ext uri="{DCECCB84-F9BA-43D5-87BE-67443E8EF086}">
      <p15:sldGuideLst xmlns:p15="http://schemas.microsoft.com/office/powerpoint/2012/main">
        <p15:guide id="1" orient="horz" pos="2073">
          <p15:clr>
            <a:srgbClr val="FBAE40"/>
          </p15:clr>
        </p15:guide>
        <p15:guide id="2" pos="368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HIP FORM PG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712" y="608571"/>
            <a:ext cx="10948493" cy="1060039"/>
          </a:xfrm>
        </p:spPr>
        <p:txBody>
          <a:bodyPr>
            <a:noAutofit/>
          </a:bodyPr>
          <a:lstStyle>
            <a:lvl1pPr>
              <a:lnSpc>
                <a:spcPts val="3125"/>
              </a:lnSpc>
              <a:spcBef>
                <a:spcPts val="0"/>
              </a:spcBef>
              <a:defRPr sz="2916">
                <a:latin typeface="+mj-lt"/>
              </a:defRPr>
            </a:lvl1pPr>
          </a:lstStyle>
          <a:p>
            <a:r>
              <a:rPr lang="en-US"/>
              <a:t>Heading Sky text 28pt</a:t>
            </a:r>
            <a:endParaRPr lang="en-GB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18A7582-9D6B-2A4B-8DFE-660DE7267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4221" y="2427897"/>
            <a:ext cx="3523823" cy="347282"/>
          </a:xfrm>
        </p:spPr>
        <p:txBody>
          <a:bodyPr anchor="b"/>
          <a:lstStyle>
            <a:lvl1pPr marL="0" indent="0">
              <a:buNone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4C0161-2A65-144A-BD81-538EB6C5F596}"/>
              </a:ext>
            </a:extLst>
          </p:cNvPr>
          <p:cNvSpPr/>
          <p:nvPr userDrawn="1"/>
        </p:nvSpPr>
        <p:spPr>
          <a:xfrm rot="5400000">
            <a:off x="-3389314" y="3389314"/>
            <a:ext cx="6858000" cy="79373"/>
          </a:xfrm>
          <a:prstGeom prst="rect">
            <a:avLst/>
          </a:prstGeom>
          <a:gradFill>
            <a:gsLst>
              <a:gs pos="0">
                <a:srgbClr val="FF9E00"/>
              </a:gs>
              <a:gs pos="100000">
                <a:srgbClr val="0071FF"/>
              </a:gs>
              <a:gs pos="35000">
                <a:srgbClr val="E10000"/>
              </a:gs>
              <a:gs pos="85000">
                <a:srgbClr val="21429C"/>
              </a:gs>
              <a:gs pos="60000">
                <a:srgbClr val="B5007D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79CCB0F-13A1-8148-80F2-9BE075141E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45578" y="2427897"/>
            <a:ext cx="3523823" cy="347282"/>
          </a:xfrm>
        </p:spPr>
        <p:txBody>
          <a:bodyPr anchor="b"/>
          <a:lstStyle>
            <a:lvl1pPr marL="0" indent="0">
              <a:buNone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34D8F65-C954-224A-AA65-C0AA0C6FB8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8390" y="2427897"/>
            <a:ext cx="3523823" cy="347282"/>
          </a:xfrm>
        </p:spPr>
        <p:txBody>
          <a:bodyPr anchor="b"/>
          <a:lstStyle>
            <a:lvl1pPr marL="0" indent="0">
              <a:buNone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2B0B26-1A50-4945-853F-C11DD53FBB3F}"/>
              </a:ext>
            </a:extLst>
          </p:cNvPr>
          <p:cNvSpPr txBox="1"/>
          <p:nvPr userDrawn="1"/>
        </p:nvSpPr>
        <p:spPr>
          <a:xfrm>
            <a:off x="295996" y="6198355"/>
            <a:ext cx="3811850" cy="733406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l"/>
            <a:r>
              <a:rPr lang="en-US" sz="4166" i="0" u="none" strike="noStrike" kern="1200" spc="312">
                <a:ln w="6350">
                  <a:noFill/>
                </a:ln>
                <a:solidFill>
                  <a:schemeClr val="tx1">
                    <a:lumMod val="20000"/>
                    <a:lumOff val="80000"/>
                    <a:alpha val="40000"/>
                  </a:schemeClr>
                </a:solidFill>
                <a:effectLst/>
                <a:latin typeface="+mj-lt"/>
                <a:ea typeface="+mn-ea"/>
                <a:cs typeface="+mn-cs"/>
              </a:rPr>
              <a:t>SPONSORSHIP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603EFE-0404-FC4B-A0A3-C8729A8C89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874" y="6287895"/>
            <a:ext cx="1936780" cy="42569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90B5C6E-FAB7-F24B-86AA-324655BF353F}"/>
              </a:ext>
            </a:extLst>
          </p:cNvPr>
          <p:cNvCxnSpPr>
            <a:cxnSpLocks/>
          </p:cNvCxnSpPr>
          <p:nvPr userDrawn="1"/>
        </p:nvCxnSpPr>
        <p:spPr>
          <a:xfrm>
            <a:off x="282766" y="1803540"/>
            <a:ext cx="11588435" cy="0"/>
          </a:xfrm>
          <a:prstGeom prst="line">
            <a:avLst/>
          </a:prstGeom>
          <a:ln>
            <a:solidFill>
              <a:srgbClr val="FA008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E3E7119-B9B2-5E44-B199-A5B86A8E63D9}"/>
              </a:ext>
            </a:extLst>
          </p:cNvPr>
          <p:cNvCxnSpPr>
            <a:cxnSpLocks/>
          </p:cNvCxnSpPr>
          <p:nvPr userDrawn="1"/>
        </p:nvCxnSpPr>
        <p:spPr>
          <a:xfrm>
            <a:off x="282766" y="2152702"/>
            <a:ext cx="11588435" cy="0"/>
          </a:xfrm>
          <a:prstGeom prst="line">
            <a:avLst/>
          </a:prstGeom>
          <a:ln>
            <a:solidFill>
              <a:srgbClr val="FA008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4528F66-AEC0-244D-9420-32A0BC80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221" y="1729648"/>
            <a:ext cx="3523823" cy="347282"/>
          </a:xfrm>
        </p:spPr>
        <p:txBody>
          <a:bodyPr anchor="b"/>
          <a:lstStyle>
            <a:lvl1pPr marL="0" indent="0">
              <a:buNone/>
              <a:defRPr sz="1458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698533-61B6-3F45-A665-E3FAB5E37CA0}"/>
              </a:ext>
            </a:extLst>
          </p:cNvPr>
          <p:cNvSpPr txBox="1"/>
          <p:nvPr userDrawn="1"/>
        </p:nvSpPr>
        <p:spPr>
          <a:xfrm>
            <a:off x="2247839" y="-279413"/>
            <a:ext cx="0" cy="0"/>
          </a:xfrm>
          <a:prstGeom prst="rect">
            <a:avLst/>
          </a:prstGeom>
          <a:noFill/>
        </p:spPr>
        <p:txBody>
          <a:bodyPr wrap="none" lIns="112497" rIns="149996" rtlCol="0">
            <a:noAutofit/>
          </a:bodyPr>
          <a:lstStyle/>
          <a:p>
            <a:pPr algn="l"/>
            <a:endParaRPr lang="en-US" sz="1146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BD3F9E6-6BC9-D248-AE1D-5B6BAB51D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45578" y="5532325"/>
            <a:ext cx="3523823" cy="347282"/>
          </a:xfrm>
        </p:spPr>
        <p:txBody>
          <a:bodyPr anchor="b"/>
          <a:lstStyle>
            <a:lvl1pPr marL="0" indent="0">
              <a:buNone/>
              <a:defRPr sz="1875" i="1">
                <a:gradFill>
                  <a:gsLst>
                    <a:gs pos="0">
                      <a:srgbClr val="FF9E00"/>
                    </a:gs>
                    <a:gs pos="24000">
                      <a:srgbClr val="CD0000"/>
                    </a:gs>
                    <a:gs pos="54000">
                      <a:srgbClr val="B5007D"/>
                    </a:gs>
                    <a:gs pos="99000">
                      <a:srgbClr val="0071FF"/>
                    </a:gs>
                    <a:gs pos="80000">
                      <a:srgbClr val="21429C"/>
                    </a:gs>
                  </a:gsLst>
                  <a:lin ang="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3973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SPONSORSHIP FORM O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18A7582-9D6B-2A4B-8DFE-660DE7267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4221" y="2427897"/>
            <a:ext cx="3523823" cy="347282"/>
          </a:xfrm>
        </p:spPr>
        <p:txBody>
          <a:bodyPr anchor="b"/>
          <a:lstStyle>
            <a:lvl1pPr marL="0" indent="0">
              <a:buNone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4C0161-2A65-144A-BD81-538EB6C5F596}"/>
              </a:ext>
            </a:extLst>
          </p:cNvPr>
          <p:cNvSpPr/>
          <p:nvPr userDrawn="1"/>
        </p:nvSpPr>
        <p:spPr>
          <a:xfrm rot="5400000">
            <a:off x="-3389314" y="3389314"/>
            <a:ext cx="6858000" cy="79373"/>
          </a:xfrm>
          <a:prstGeom prst="rect">
            <a:avLst/>
          </a:prstGeom>
          <a:gradFill>
            <a:gsLst>
              <a:gs pos="0">
                <a:srgbClr val="FF9E00"/>
              </a:gs>
              <a:gs pos="100000">
                <a:srgbClr val="0071FF"/>
              </a:gs>
              <a:gs pos="35000">
                <a:srgbClr val="E10000"/>
              </a:gs>
              <a:gs pos="85000">
                <a:srgbClr val="21429C"/>
              </a:gs>
              <a:gs pos="60000">
                <a:srgbClr val="B5007D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79CCB0F-13A1-8148-80F2-9BE075141E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45578" y="2427897"/>
            <a:ext cx="3523823" cy="347282"/>
          </a:xfrm>
        </p:spPr>
        <p:txBody>
          <a:bodyPr anchor="b"/>
          <a:lstStyle>
            <a:lvl1pPr marL="0" indent="0">
              <a:buNone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34D8F65-C954-224A-AA65-C0AA0C6FB8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8390" y="2427897"/>
            <a:ext cx="3523823" cy="347282"/>
          </a:xfrm>
        </p:spPr>
        <p:txBody>
          <a:bodyPr anchor="b"/>
          <a:lstStyle>
            <a:lvl1pPr marL="0" indent="0">
              <a:buNone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2B0B26-1A50-4945-853F-C11DD53FBB3F}"/>
              </a:ext>
            </a:extLst>
          </p:cNvPr>
          <p:cNvSpPr txBox="1"/>
          <p:nvPr userDrawn="1"/>
        </p:nvSpPr>
        <p:spPr>
          <a:xfrm>
            <a:off x="295996" y="6198355"/>
            <a:ext cx="3811850" cy="733406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l"/>
            <a:r>
              <a:rPr lang="en-US" sz="4166" i="0" u="none" strike="noStrike" kern="1200" spc="312">
                <a:ln w="6350">
                  <a:noFill/>
                </a:ln>
                <a:solidFill>
                  <a:schemeClr val="tx1">
                    <a:lumMod val="20000"/>
                    <a:lumOff val="80000"/>
                    <a:alpha val="40000"/>
                  </a:schemeClr>
                </a:solidFill>
                <a:effectLst/>
                <a:latin typeface="+mj-lt"/>
                <a:ea typeface="+mn-ea"/>
                <a:cs typeface="+mn-cs"/>
              </a:rPr>
              <a:t>SPONSORSHIP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698533-61B6-3F45-A665-E3FAB5E37CA0}"/>
              </a:ext>
            </a:extLst>
          </p:cNvPr>
          <p:cNvSpPr txBox="1"/>
          <p:nvPr userDrawn="1"/>
        </p:nvSpPr>
        <p:spPr>
          <a:xfrm>
            <a:off x="2247839" y="-279413"/>
            <a:ext cx="0" cy="0"/>
          </a:xfrm>
          <a:prstGeom prst="rect">
            <a:avLst/>
          </a:prstGeom>
          <a:noFill/>
        </p:spPr>
        <p:txBody>
          <a:bodyPr wrap="none" lIns="112497" rIns="149996" rtlCol="0">
            <a:noAutofit/>
          </a:bodyPr>
          <a:lstStyle/>
          <a:p>
            <a:pPr algn="l"/>
            <a:endParaRPr lang="en-US" sz="1146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4BD6340-11E0-2842-BD61-4C778990B364}"/>
              </a:ext>
            </a:extLst>
          </p:cNvPr>
          <p:cNvCxnSpPr>
            <a:cxnSpLocks/>
          </p:cNvCxnSpPr>
          <p:nvPr userDrawn="1"/>
        </p:nvCxnSpPr>
        <p:spPr>
          <a:xfrm>
            <a:off x="282766" y="975473"/>
            <a:ext cx="11588435" cy="0"/>
          </a:xfrm>
          <a:prstGeom prst="line">
            <a:avLst/>
          </a:prstGeom>
          <a:ln>
            <a:solidFill>
              <a:srgbClr val="FA008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2F2141-78C7-4F47-BCCC-AB716FEE4036}"/>
              </a:ext>
            </a:extLst>
          </p:cNvPr>
          <p:cNvCxnSpPr>
            <a:cxnSpLocks/>
          </p:cNvCxnSpPr>
          <p:nvPr userDrawn="1"/>
        </p:nvCxnSpPr>
        <p:spPr>
          <a:xfrm>
            <a:off x="282766" y="1324635"/>
            <a:ext cx="11588435" cy="0"/>
          </a:xfrm>
          <a:prstGeom prst="line">
            <a:avLst/>
          </a:prstGeom>
          <a:ln>
            <a:solidFill>
              <a:srgbClr val="FA008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101B751-F8B6-714B-9E9D-9B170DF13F40}"/>
              </a:ext>
            </a:extLst>
          </p:cNvPr>
          <p:cNvSpPr txBox="1"/>
          <p:nvPr userDrawn="1"/>
        </p:nvSpPr>
        <p:spPr>
          <a:xfrm>
            <a:off x="332178" y="1042269"/>
            <a:ext cx="7683732" cy="22435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numCol="1" spcCol="360000" rtlCol="0" anchor="t">
            <a:spAutoFit/>
          </a:bodyPr>
          <a:lstStyle/>
          <a:p>
            <a:endParaRPr lang="en-US" sz="1458">
              <a:latin typeface="+mj-lt"/>
              <a:ea typeface="Sky Text" charset="0"/>
              <a:cs typeface="Sky Text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AA71C5-50FD-EF4E-AF7F-9443AA18C9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78" y="282682"/>
            <a:ext cx="1936780" cy="425699"/>
          </a:xfrm>
          <a:prstGeom prst="rect">
            <a:avLst/>
          </a:prstGeom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0EDFE44-A7CA-644F-AD9A-98A685A118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221" y="916524"/>
            <a:ext cx="3523823" cy="347282"/>
          </a:xfrm>
        </p:spPr>
        <p:txBody>
          <a:bodyPr anchor="b"/>
          <a:lstStyle>
            <a:lvl1pPr marL="0" indent="0">
              <a:buNone/>
              <a:defRPr sz="1458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663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18A7582-9D6B-2A4B-8DFE-660DE7267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4221" y="2761432"/>
            <a:ext cx="3719305" cy="1154786"/>
          </a:xfrm>
        </p:spPr>
        <p:txBody>
          <a:bodyPr anchor="t"/>
          <a:lstStyle>
            <a:lvl1pPr marL="0" indent="0">
              <a:buNone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4C0161-2A65-144A-BD81-538EB6C5F596}"/>
              </a:ext>
            </a:extLst>
          </p:cNvPr>
          <p:cNvSpPr/>
          <p:nvPr userDrawn="1"/>
        </p:nvSpPr>
        <p:spPr>
          <a:xfrm rot="5400000">
            <a:off x="-3389314" y="3389314"/>
            <a:ext cx="6858000" cy="79373"/>
          </a:xfrm>
          <a:prstGeom prst="rect">
            <a:avLst/>
          </a:prstGeom>
          <a:gradFill>
            <a:gsLst>
              <a:gs pos="0">
                <a:srgbClr val="FF9E00"/>
              </a:gs>
              <a:gs pos="100000">
                <a:srgbClr val="0071FF"/>
              </a:gs>
              <a:gs pos="35000">
                <a:srgbClr val="E10000"/>
              </a:gs>
              <a:gs pos="85000">
                <a:srgbClr val="21429C"/>
              </a:gs>
              <a:gs pos="60000">
                <a:srgbClr val="B5007D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79CCB0F-13A1-8148-80F2-9BE075141E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62335" y="2772455"/>
            <a:ext cx="3692000" cy="406011"/>
          </a:xfrm>
        </p:spPr>
        <p:txBody>
          <a:bodyPr lIns="108000" anchor="t"/>
          <a:lstStyle>
            <a:lvl1pPr marL="0" indent="0">
              <a:buNone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605654-39AF-644F-BB1B-D5CFA343923D}"/>
              </a:ext>
            </a:extLst>
          </p:cNvPr>
          <p:cNvCxnSpPr>
            <a:cxnSpLocks/>
          </p:cNvCxnSpPr>
          <p:nvPr userDrawn="1"/>
        </p:nvCxnSpPr>
        <p:spPr>
          <a:xfrm>
            <a:off x="4140944" y="2329165"/>
            <a:ext cx="0" cy="4221057"/>
          </a:xfrm>
          <a:prstGeom prst="line">
            <a:avLst/>
          </a:prstGeom>
          <a:ln>
            <a:gradFill>
              <a:gsLst>
                <a:gs pos="0">
                  <a:srgbClr val="FF9E00"/>
                </a:gs>
                <a:gs pos="24000">
                  <a:srgbClr val="CD0000"/>
                </a:gs>
                <a:gs pos="54000">
                  <a:srgbClr val="B5007D"/>
                </a:gs>
                <a:gs pos="99000">
                  <a:srgbClr val="0071FF"/>
                </a:gs>
                <a:gs pos="80000">
                  <a:srgbClr val="21429C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5AD5BC2-0F27-8C41-AD12-330FAE9A4ADD}"/>
              </a:ext>
            </a:extLst>
          </p:cNvPr>
          <p:cNvSpPr txBox="1"/>
          <p:nvPr userDrawn="1"/>
        </p:nvSpPr>
        <p:spPr>
          <a:xfrm>
            <a:off x="752336" y="2289788"/>
            <a:ext cx="2458116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5">
                <a:gradFill>
                  <a:gsLst>
                    <a:gs pos="0">
                      <a:srgbClr val="FF9E00"/>
                    </a:gs>
                    <a:gs pos="24000">
                      <a:srgbClr val="CD0000"/>
                    </a:gs>
                    <a:gs pos="54000">
                      <a:srgbClr val="B5007D"/>
                    </a:gs>
                    <a:gs pos="99000">
                      <a:srgbClr val="0071FF"/>
                    </a:gs>
                    <a:gs pos="80000">
                      <a:srgbClr val="21429C"/>
                    </a:gs>
                  </a:gsLst>
                  <a:lin ang="0" scaled="0"/>
                </a:gradFill>
                <a:latin typeface="+mj-lt"/>
              </a:rPr>
              <a:t>Challenge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4890CF-85CE-A74F-A4BC-B33936E5A99C}"/>
              </a:ext>
            </a:extLst>
          </p:cNvPr>
          <p:cNvSpPr txBox="1"/>
          <p:nvPr userDrawn="1"/>
        </p:nvSpPr>
        <p:spPr>
          <a:xfrm>
            <a:off x="4679252" y="2289788"/>
            <a:ext cx="808867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5">
                <a:gradFill>
                  <a:gsLst>
                    <a:gs pos="0">
                      <a:srgbClr val="FF9E00"/>
                    </a:gs>
                    <a:gs pos="24000">
                      <a:srgbClr val="CD0000"/>
                    </a:gs>
                    <a:gs pos="54000">
                      <a:srgbClr val="B5007D"/>
                    </a:gs>
                    <a:gs pos="99000">
                      <a:srgbClr val="0071FF"/>
                    </a:gs>
                    <a:gs pos="80000">
                      <a:srgbClr val="21429C"/>
                    </a:gs>
                  </a:gsLst>
                  <a:lin ang="0" scaled="0"/>
                </a:gradFill>
                <a:latin typeface="+mj-lt"/>
              </a:rPr>
              <a:t>Plan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561D1B-F44B-8345-A218-90296484F483}"/>
              </a:ext>
            </a:extLst>
          </p:cNvPr>
          <p:cNvSpPr txBox="1"/>
          <p:nvPr userDrawn="1"/>
        </p:nvSpPr>
        <p:spPr>
          <a:xfrm>
            <a:off x="8567257" y="2289788"/>
            <a:ext cx="2458116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5">
                <a:gradFill>
                  <a:gsLst>
                    <a:gs pos="0">
                      <a:srgbClr val="FF9E00"/>
                    </a:gs>
                    <a:gs pos="24000">
                      <a:srgbClr val="CD0000"/>
                    </a:gs>
                    <a:gs pos="54000">
                      <a:srgbClr val="B5007D"/>
                    </a:gs>
                    <a:gs pos="99000">
                      <a:srgbClr val="0071FF"/>
                    </a:gs>
                    <a:gs pos="80000">
                      <a:srgbClr val="21429C"/>
                    </a:gs>
                  </a:gsLst>
                  <a:lin ang="0" scaled="0"/>
                </a:gradFill>
                <a:latin typeface="+mj-lt"/>
              </a:rPr>
              <a:t>Results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3384DF-9284-6048-83B4-9FDCF30000F9}"/>
              </a:ext>
            </a:extLst>
          </p:cNvPr>
          <p:cNvSpPr txBox="1"/>
          <p:nvPr userDrawn="1"/>
        </p:nvSpPr>
        <p:spPr>
          <a:xfrm>
            <a:off x="752336" y="4039268"/>
            <a:ext cx="2458116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5">
                <a:gradFill>
                  <a:gsLst>
                    <a:gs pos="0">
                      <a:srgbClr val="FF9E00"/>
                    </a:gs>
                    <a:gs pos="24000">
                      <a:srgbClr val="CD0000"/>
                    </a:gs>
                    <a:gs pos="54000">
                      <a:srgbClr val="B5007D"/>
                    </a:gs>
                    <a:gs pos="99000">
                      <a:srgbClr val="0071FF"/>
                    </a:gs>
                    <a:gs pos="80000">
                      <a:srgbClr val="21429C"/>
                    </a:gs>
                  </a:gsLst>
                  <a:lin ang="0" scaled="0"/>
                </a:gradFill>
                <a:latin typeface="+mj-lt"/>
              </a:rPr>
              <a:t>Idea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53657B5-594D-7345-AC68-F4994F6751C0}"/>
              </a:ext>
            </a:extLst>
          </p:cNvPr>
          <p:cNvCxnSpPr>
            <a:cxnSpLocks/>
          </p:cNvCxnSpPr>
          <p:nvPr userDrawn="1"/>
        </p:nvCxnSpPr>
        <p:spPr>
          <a:xfrm>
            <a:off x="282766" y="1803540"/>
            <a:ext cx="11588435" cy="0"/>
          </a:xfrm>
          <a:prstGeom prst="line">
            <a:avLst/>
          </a:prstGeom>
          <a:ln>
            <a:solidFill>
              <a:srgbClr val="FA008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CC9AA52-FF52-A34E-9FA9-543EA74FCE9F}"/>
              </a:ext>
            </a:extLst>
          </p:cNvPr>
          <p:cNvCxnSpPr>
            <a:cxnSpLocks/>
          </p:cNvCxnSpPr>
          <p:nvPr userDrawn="1"/>
        </p:nvCxnSpPr>
        <p:spPr>
          <a:xfrm>
            <a:off x="282766" y="2152702"/>
            <a:ext cx="11588435" cy="0"/>
          </a:xfrm>
          <a:prstGeom prst="line">
            <a:avLst/>
          </a:prstGeom>
          <a:ln>
            <a:solidFill>
              <a:srgbClr val="FA008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F9B6D6-9F5E-A541-9F74-8EBD938C6B97}"/>
              </a:ext>
            </a:extLst>
          </p:cNvPr>
          <p:cNvCxnSpPr>
            <a:cxnSpLocks/>
          </p:cNvCxnSpPr>
          <p:nvPr userDrawn="1"/>
        </p:nvCxnSpPr>
        <p:spPr>
          <a:xfrm>
            <a:off x="8015909" y="2329165"/>
            <a:ext cx="0" cy="4221057"/>
          </a:xfrm>
          <a:prstGeom prst="line">
            <a:avLst/>
          </a:prstGeom>
          <a:ln>
            <a:gradFill>
              <a:gsLst>
                <a:gs pos="0">
                  <a:srgbClr val="FF9E00"/>
                </a:gs>
                <a:gs pos="24000">
                  <a:srgbClr val="CD0000"/>
                </a:gs>
                <a:gs pos="54000">
                  <a:srgbClr val="B5007D"/>
                </a:gs>
                <a:gs pos="99000">
                  <a:srgbClr val="0071FF"/>
                </a:gs>
                <a:gs pos="80000">
                  <a:srgbClr val="21429C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D5158F6-A6EC-4546-93D3-3D01E9C0A0BC}"/>
              </a:ext>
            </a:extLst>
          </p:cNvPr>
          <p:cNvCxnSpPr>
            <a:cxnSpLocks/>
          </p:cNvCxnSpPr>
          <p:nvPr userDrawn="1"/>
        </p:nvCxnSpPr>
        <p:spPr>
          <a:xfrm>
            <a:off x="8611275" y="3964528"/>
            <a:ext cx="2689462" cy="0"/>
          </a:xfrm>
          <a:prstGeom prst="line">
            <a:avLst/>
          </a:prstGeom>
          <a:ln>
            <a:gradFill>
              <a:gsLst>
                <a:gs pos="0">
                  <a:srgbClr val="FF9E00"/>
                </a:gs>
                <a:gs pos="24000">
                  <a:srgbClr val="CD0000"/>
                </a:gs>
                <a:gs pos="54000">
                  <a:srgbClr val="B5007D"/>
                </a:gs>
                <a:gs pos="99000">
                  <a:srgbClr val="0071FF"/>
                </a:gs>
                <a:gs pos="80000">
                  <a:srgbClr val="21429C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CC5023B-42FC-DB4D-947C-9FD4B781D962}"/>
              </a:ext>
            </a:extLst>
          </p:cNvPr>
          <p:cNvCxnSpPr>
            <a:cxnSpLocks/>
          </p:cNvCxnSpPr>
          <p:nvPr userDrawn="1"/>
        </p:nvCxnSpPr>
        <p:spPr>
          <a:xfrm>
            <a:off x="8611275" y="5351146"/>
            <a:ext cx="2689462" cy="0"/>
          </a:xfrm>
          <a:prstGeom prst="line">
            <a:avLst/>
          </a:prstGeom>
          <a:ln>
            <a:gradFill>
              <a:gsLst>
                <a:gs pos="0">
                  <a:srgbClr val="FF9E00"/>
                </a:gs>
                <a:gs pos="24000">
                  <a:srgbClr val="CD0000"/>
                </a:gs>
                <a:gs pos="54000">
                  <a:srgbClr val="B5007D"/>
                </a:gs>
                <a:gs pos="99000">
                  <a:srgbClr val="0071FF"/>
                </a:gs>
                <a:gs pos="80000">
                  <a:srgbClr val="21429C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B61C2171-FC54-EF42-A12A-6B084400C9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04" y="2254761"/>
            <a:ext cx="608007" cy="51847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3D9F2B4-173F-6B48-A580-36B10562FA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1" y="3942817"/>
            <a:ext cx="676790" cy="5771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591F37F-1ED5-6447-AB6E-BA34BEC0DE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192" y="2231036"/>
            <a:ext cx="638503" cy="54447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4220635-E332-E24B-A82F-4EBFE5CB5D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909" y="2210524"/>
            <a:ext cx="646043" cy="550908"/>
          </a:xfrm>
          <a:prstGeom prst="rect">
            <a:avLst/>
          </a:prstGeom>
        </p:spPr>
      </p:pic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0DC42B3B-4EC5-F948-B508-C06F955731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221" y="4560685"/>
            <a:ext cx="3719305" cy="1989537"/>
          </a:xfrm>
        </p:spPr>
        <p:txBody>
          <a:bodyPr anchor="t"/>
          <a:lstStyle>
            <a:lvl1pPr marL="0" indent="0">
              <a:buNone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32712C48-C300-9041-ABAB-B1E22DCA7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62335" y="3313875"/>
            <a:ext cx="3692000" cy="406011"/>
          </a:xfrm>
        </p:spPr>
        <p:txBody>
          <a:bodyPr lIns="108000" anchor="t"/>
          <a:lstStyle>
            <a:lvl1pPr marL="178582" indent="-178582">
              <a:buClr>
                <a:srgbClr val="FF6C0D"/>
              </a:buClr>
              <a:buSzPct val="150000"/>
              <a:buFont typeface="Arial" panose="020B0604020202020204" pitchFamily="34" charset="0"/>
              <a:buChar char="•"/>
              <a:defRPr sz="1146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BD3EE373-2E7D-5E45-A473-CE9BC25A47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4221" y="1895011"/>
            <a:ext cx="3719305" cy="408724"/>
          </a:xfrm>
        </p:spPr>
        <p:txBody>
          <a:bodyPr anchor="t"/>
          <a:lstStyle>
            <a:lvl1pPr marL="0" indent="0">
              <a:buNone/>
              <a:defRPr sz="1458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7493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755" y="608571"/>
            <a:ext cx="10948492" cy="1060040"/>
          </a:xfrm>
        </p:spPr>
        <p:txBody>
          <a:bodyPr lIns="0" tIns="0" rIns="0" bIns="0">
            <a:noAutofit/>
          </a:bodyPr>
          <a:lstStyle>
            <a:lvl1pPr marL="0" marR="0" indent="0" algn="l" defTabSz="1218673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14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55" y="1668608"/>
            <a:ext cx="10948492" cy="4223617"/>
          </a:xfrm>
        </p:spPr>
        <p:txBody>
          <a:bodyPr lIns="0" tIns="0" rIns="0" bIns="0"/>
          <a:lstStyle>
            <a:lvl1pPr>
              <a:buClr>
                <a:srgbClr val="660066"/>
              </a:buClr>
              <a:defRPr sz="1875">
                <a:solidFill>
                  <a:srgbClr val="323232"/>
                </a:solidFill>
              </a:defRPr>
            </a:lvl1pPr>
            <a:lvl2pPr>
              <a:buClr>
                <a:srgbClr val="660066"/>
              </a:buClr>
              <a:defRPr sz="1667">
                <a:solidFill>
                  <a:srgbClr val="323232"/>
                </a:solidFill>
              </a:defRPr>
            </a:lvl2pPr>
            <a:lvl3pPr>
              <a:buClr>
                <a:srgbClr val="660066"/>
              </a:buClr>
              <a:defRPr sz="1458">
                <a:solidFill>
                  <a:srgbClr val="323232"/>
                </a:solidFill>
              </a:defRPr>
            </a:lvl3pPr>
            <a:lvl4pPr>
              <a:buClr>
                <a:srgbClr val="660066"/>
              </a:buClr>
              <a:defRPr sz="1250">
                <a:solidFill>
                  <a:srgbClr val="323232"/>
                </a:solidFill>
              </a:defRPr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10182" y="5892225"/>
            <a:ext cx="4872593" cy="347282"/>
          </a:xfrm>
        </p:spPr>
        <p:txBody>
          <a:bodyPr anchor="b"/>
          <a:lstStyle>
            <a:lvl1pPr marL="0" indent="0">
              <a:buNone/>
              <a:defRPr sz="1042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70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 not remove" hidden="1">
            <a:extLst>
              <a:ext uri="{FF2B5EF4-FFF2-40B4-BE49-F238E27FC236}">
                <a16:creationId xmlns:a16="http://schemas.microsoft.com/office/drawing/2014/main" id="{E67BEB22-01AD-4DD5-95F1-D92170232AC5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" y="0"/>
            <a:ext cx="13229" cy="1323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75"/>
          </a:p>
        </p:txBody>
      </p:sp>
      <p:sp>
        <p:nvSpPr>
          <p:cNvPr id="6" name="TextBox 5"/>
          <p:cNvSpPr txBox="1"/>
          <p:nvPr userDrawn="1"/>
        </p:nvSpPr>
        <p:spPr>
          <a:xfrm>
            <a:off x="5772878" y="6261306"/>
            <a:ext cx="646249" cy="273324"/>
          </a:xfrm>
          <a:prstGeom prst="rect">
            <a:avLst/>
          </a:prstGeom>
          <a:noFill/>
        </p:spPr>
        <p:txBody>
          <a:bodyPr wrap="square" lIns="121898" tIns="60950" rIns="121898" bIns="60950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937">
                <a:solidFill>
                  <a:srgbClr val="323232"/>
                </a:solidFill>
                <a:latin typeface="+mj-lt"/>
              </a:rPr>
              <a:pPr algn="ctr" eaLnBrk="1" hangingPunct="1"/>
              <a:t>‹#›</a:t>
            </a:fld>
            <a:endParaRPr lang="en-US" sz="937">
              <a:solidFill>
                <a:srgbClr val="323232"/>
              </a:solidFill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755" y="608573"/>
            <a:ext cx="10948492" cy="1060039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dirty="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55" y="1668608"/>
            <a:ext cx="10948492" cy="4223616"/>
          </a:xfrm>
        </p:spPr>
        <p:txBody>
          <a:bodyPr lIns="0" tIns="0" rIns="0" bIns="0"/>
          <a:lstStyle>
            <a:lvl1pPr>
              <a:buClr>
                <a:schemeClr val="accent1"/>
              </a:buClr>
              <a:defRPr sz="1875">
                <a:solidFill>
                  <a:srgbClr val="323232"/>
                </a:solidFill>
              </a:defRPr>
            </a:lvl1pPr>
            <a:lvl2pPr>
              <a:buClr>
                <a:schemeClr val="accent1"/>
              </a:buClr>
              <a:defRPr sz="1667">
                <a:solidFill>
                  <a:srgbClr val="323232"/>
                </a:solidFill>
              </a:defRPr>
            </a:lvl2pPr>
            <a:lvl3pPr>
              <a:buClr>
                <a:schemeClr val="accent1"/>
              </a:buClr>
              <a:defRPr sz="1458">
                <a:solidFill>
                  <a:srgbClr val="323232"/>
                </a:solidFill>
              </a:defRPr>
            </a:lvl3pPr>
            <a:lvl4pPr>
              <a:buClr>
                <a:schemeClr val="accent1"/>
              </a:buClr>
              <a:defRPr sz="1250">
                <a:solidFill>
                  <a:srgbClr val="323232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10182" y="5892225"/>
            <a:ext cx="4872592" cy="347282"/>
          </a:xfrm>
        </p:spPr>
        <p:txBody>
          <a:bodyPr anchor="b"/>
          <a:lstStyle>
            <a:lvl1pPr marL="0" indent="0">
              <a:buNone/>
              <a:defRPr sz="1042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887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 Placehol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0E749BF-9C93-1247-825E-08855363E8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7647" y="293538"/>
            <a:ext cx="5805319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76C71CA-4204-2E40-9A5A-093606814E1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02969" y="293538"/>
            <a:ext cx="5768234" cy="313392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E386B42-295A-7D4E-9ECF-3804A4D9A78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7647" y="3427465"/>
            <a:ext cx="5805320" cy="3114675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796028E-C9FE-1F4D-BC03-0EC6AFA34E5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02969" y="3427465"/>
            <a:ext cx="5768234" cy="3114675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image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D95D42-6FD1-AB47-9C0B-C18F7469BF53}"/>
              </a:ext>
            </a:extLst>
          </p:cNvPr>
          <p:cNvCxnSpPr>
            <a:cxnSpLocks/>
          </p:cNvCxnSpPr>
          <p:nvPr userDrawn="1"/>
        </p:nvCxnSpPr>
        <p:spPr>
          <a:xfrm flipH="1">
            <a:off x="6095175" y="277826"/>
            <a:ext cx="7792" cy="62835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32D7AF-6D47-9C46-808B-9CC75995E9E2}"/>
              </a:ext>
            </a:extLst>
          </p:cNvPr>
          <p:cNvCxnSpPr>
            <a:cxnSpLocks/>
          </p:cNvCxnSpPr>
          <p:nvPr userDrawn="1"/>
        </p:nvCxnSpPr>
        <p:spPr>
          <a:xfrm flipH="1">
            <a:off x="297647" y="3427463"/>
            <a:ext cx="1159670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29432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F9959B-1879-987E-9070-1119A976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26C5A-C315-95A6-A67E-076D5D9CF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667D3-5AB3-6FFB-D878-603E8E5E9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3CAB8-3813-4D1F-AAA9-BAF952D59AE0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FAA69-1A7E-8920-AC88-235CE417C2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F3E47-C3DD-9CE7-BABA-42A7EB4C7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E35D8-4169-4EE1-BB7E-A31D365A0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75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1755" y="608571"/>
            <a:ext cx="10948493" cy="106003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1755" y="1684486"/>
            <a:ext cx="10948493" cy="42236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54808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6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algn="l" defTabSz="1219043" rtl="0" eaLnBrk="1" latinLnBrk="0" hangingPunct="1">
        <a:lnSpc>
          <a:spcPct val="80000"/>
        </a:lnSpc>
        <a:spcBef>
          <a:spcPts val="800"/>
        </a:spcBef>
        <a:spcAft>
          <a:spcPts val="0"/>
        </a:spcAft>
        <a:buNone/>
        <a:defRPr lang="en-GB" sz="2916" kern="1200" dirty="0">
          <a:gradFill flip="none" rotWithShape="1">
            <a:gsLst>
              <a:gs pos="0">
                <a:srgbClr val="FF9E00"/>
              </a:gs>
              <a:gs pos="99000">
                <a:srgbClr val="0071FF"/>
              </a:gs>
              <a:gs pos="85000">
                <a:srgbClr val="21429C"/>
              </a:gs>
              <a:gs pos="35000">
                <a:srgbClr val="CD0000"/>
              </a:gs>
              <a:gs pos="60000">
                <a:srgbClr val="B5007D"/>
              </a:gs>
            </a:gsLst>
            <a:lin ang="0" scaled="1"/>
            <a:tileRect/>
          </a:gradFill>
          <a:latin typeface="+mj-lt"/>
          <a:ea typeface="+mj-ea"/>
          <a:cs typeface="Sky Text Light"/>
        </a:defRPr>
      </a:lvl1pPr>
    </p:titleStyle>
    <p:bodyStyle>
      <a:lvl1pPr marL="239169" indent="-239169" algn="l" defTabSz="1219122" rtl="0" eaLnBrk="1" latinLnBrk="0" hangingPunct="1">
        <a:spcBef>
          <a:spcPts val="800"/>
        </a:spcBef>
        <a:buClr>
          <a:srgbClr val="0644A1"/>
        </a:buClr>
        <a:buFont typeface="Arial" pitchFamily="34" charset="0"/>
        <a:buChar char="•"/>
        <a:defRPr sz="1875" kern="1200">
          <a:solidFill>
            <a:srgbClr val="323232"/>
          </a:solidFill>
          <a:latin typeface="+mn-lt"/>
          <a:ea typeface="+mn-ea"/>
          <a:cs typeface="+mn-cs"/>
        </a:defRPr>
      </a:lvl1pPr>
      <a:lvl2pPr marL="487469" indent="-224986" algn="l" defTabSz="1219122" rtl="0" eaLnBrk="1" latinLnBrk="0" hangingPunct="1">
        <a:spcBef>
          <a:spcPts val="625"/>
        </a:spcBef>
        <a:buClr>
          <a:srgbClr val="0644A1"/>
        </a:buClr>
        <a:buFont typeface="Arial" pitchFamily="34" charset="0"/>
        <a:buChar char="–"/>
        <a:tabLst/>
        <a:defRPr sz="1667" kern="1200">
          <a:solidFill>
            <a:srgbClr val="323232"/>
          </a:solidFill>
          <a:latin typeface="+mn-lt"/>
          <a:ea typeface="+mn-ea"/>
          <a:cs typeface="+mn-cs"/>
        </a:defRPr>
      </a:lvl2pPr>
      <a:lvl3pPr marL="667457" indent="-179988" algn="l" defTabSz="1219122" rtl="0" eaLnBrk="1" latinLnBrk="0" hangingPunct="1">
        <a:spcBef>
          <a:spcPts val="625"/>
        </a:spcBef>
        <a:buClr>
          <a:srgbClr val="0644A1"/>
        </a:buClr>
        <a:buFont typeface="Lucida Grande"/>
        <a:buChar char="­"/>
        <a:tabLst/>
        <a:defRPr sz="1458" kern="1200">
          <a:solidFill>
            <a:srgbClr val="323232"/>
          </a:solidFill>
          <a:latin typeface="+mn-lt"/>
          <a:ea typeface="+mn-ea"/>
          <a:cs typeface="+mn-cs"/>
        </a:defRPr>
      </a:lvl3pPr>
      <a:lvl4pPr marL="869944" indent="-186851" algn="l" defTabSz="1219122" rtl="0" eaLnBrk="1" latinLnBrk="0" hangingPunct="1">
        <a:spcBef>
          <a:spcPts val="625"/>
        </a:spcBef>
        <a:buClr>
          <a:srgbClr val="0644A1"/>
        </a:buClr>
        <a:buFont typeface="Arial" pitchFamily="34" charset="0"/>
        <a:buChar char="–"/>
        <a:tabLst/>
        <a:defRPr sz="1250" kern="1200">
          <a:solidFill>
            <a:srgbClr val="323232"/>
          </a:solidFill>
          <a:latin typeface="+mn-lt"/>
          <a:ea typeface="+mn-ea"/>
          <a:cs typeface="+mn-cs"/>
        </a:defRPr>
      </a:lvl4pPr>
      <a:lvl5pPr marL="2743024" indent="-304780" algn="l" defTabSz="1219122" rtl="0" eaLnBrk="1" latinLnBrk="0" hangingPunct="1">
        <a:spcBef>
          <a:spcPct val="20000"/>
        </a:spcBef>
        <a:buFont typeface="Arial" pitchFamily="34" charset="0"/>
        <a:buChar char="»"/>
        <a:defRPr sz="2083" kern="1200">
          <a:solidFill>
            <a:schemeClr val="tx1"/>
          </a:solidFill>
          <a:latin typeface="+mj-lt"/>
          <a:ea typeface="+mn-ea"/>
          <a:cs typeface="+mn-cs"/>
        </a:defRPr>
      </a:lvl5pPr>
      <a:lvl6pPr marL="3352585" indent="-304780" algn="l" defTabSz="1219122" rtl="0" eaLnBrk="1" latinLnBrk="0" hangingPunct="1">
        <a:spcBef>
          <a:spcPct val="20000"/>
        </a:spcBef>
        <a:buFont typeface="Arial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6pPr>
      <a:lvl7pPr marL="3962146" indent="-304780" algn="l" defTabSz="1219122" rtl="0" eaLnBrk="1" latinLnBrk="0" hangingPunct="1">
        <a:spcBef>
          <a:spcPct val="20000"/>
        </a:spcBef>
        <a:buFont typeface="Arial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7pPr>
      <a:lvl8pPr marL="4571707" indent="-304780" algn="l" defTabSz="1219122" rtl="0" eaLnBrk="1" latinLnBrk="0" hangingPunct="1">
        <a:spcBef>
          <a:spcPct val="20000"/>
        </a:spcBef>
        <a:buFont typeface="Arial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8pPr>
      <a:lvl9pPr marL="5181268" indent="-304780" algn="l" defTabSz="1219122" rtl="0" eaLnBrk="1" latinLnBrk="0" hangingPunct="1">
        <a:spcBef>
          <a:spcPct val="20000"/>
        </a:spcBef>
        <a:buFont typeface="Arial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22" rtl="0" eaLnBrk="1" latinLnBrk="0" hangingPunct="1">
        <a:defRPr sz="2396" kern="1200">
          <a:solidFill>
            <a:schemeClr val="tx1"/>
          </a:solidFill>
          <a:latin typeface="+mn-lt"/>
          <a:ea typeface="+mn-ea"/>
          <a:cs typeface="+mn-cs"/>
        </a:defRPr>
      </a:lvl1pPr>
      <a:lvl2pPr marL="609561" algn="l" defTabSz="1219122" rtl="0" eaLnBrk="1" latinLnBrk="0" hangingPunct="1"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219122" algn="l" defTabSz="1219122" rtl="0" eaLnBrk="1" latinLnBrk="0" hangingPunct="1">
        <a:defRPr sz="2396" kern="1200">
          <a:solidFill>
            <a:schemeClr val="tx1"/>
          </a:solidFill>
          <a:latin typeface="+mn-lt"/>
          <a:ea typeface="+mn-ea"/>
          <a:cs typeface="+mn-cs"/>
        </a:defRPr>
      </a:lvl3pPr>
      <a:lvl4pPr marL="1828683" algn="l" defTabSz="1219122" rtl="0" eaLnBrk="1" latinLnBrk="0" hangingPunct="1">
        <a:defRPr sz="2396" kern="1200">
          <a:solidFill>
            <a:schemeClr val="tx1"/>
          </a:solidFill>
          <a:latin typeface="+mn-lt"/>
          <a:ea typeface="+mn-ea"/>
          <a:cs typeface="+mn-cs"/>
        </a:defRPr>
      </a:lvl4pPr>
      <a:lvl5pPr marL="2438244" algn="l" defTabSz="1219122" rtl="0" eaLnBrk="1" latinLnBrk="0" hangingPunct="1">
        <a:defRPr sz="2396" kern="1200">
          <a:solidFill>
            <a:schemeClr val="tx1"/>
          </a:solidFill>
          <a:latin typeface="+mn-lt"/>
          <a:ea typeface="+mn-ea"/>
          <a:cs typeface="+mn-cs"/>
        </a:defRPr>
      </a:lvl5pPr>
      <a:lvl6pPr marL="3047805" algn="l" defTabSz="1219122" rtl="0" eaLnBrk="1" latinLnBrk="0" hangingPunct="1">
        <a:defRPr sz="2396" kern="1200">
          <a:solidFill>
            <a:schemeClr val="tx1"/>
          </a:solidFill>
          <a:latin typeface="+mn-lt"/>
          <a:ea typeface="+mn-ea"/>
          <a:cs typeface="+mn-cs"/>
        </a:defRPr>
      </a:lvl6pPr>
      <a:lvl7pPr marL="3657366" algn="l" defTabSz="1219122" rtl="0" eaLnBrk="1" latinLnBrk="0" hangingPunct="1">
        <a:defRPr sz="2396" kern="1200">
          <a:solidFill>
            <a:schemeClr val="tx1"/>
          </a:solidFill>
          <a:latin typeface="+mn-lt"/>
          <a:ea typeface="+mn-ea"/>
          <a:cs typeface="+mn-cs"/>
        </a:defRPr>
      </a:lvl7pPr>
      <a:lvl8pPr marL="4266927" algn="l" defTabSz="1219122" rtl="0" eaLnBrk="1" latinLnBrk="0" hangingPunct="1">
        <a:defRPr sz="2396" kern="1200">
          <a:solidFill>
            <a:schemeClr val="tx1"/>
          </a:solidFill>
          <a:latin typeface="+mn-lt"/>
          <a:ea typeface="+mn-ea"/>
          <a:cs typeface="+mn-cs"/>
        </a:defRPr>
      </a:lvl8pPr>
      <a:lvl9pPr marL="4876488" algn="l" defTabSz="1219122" rtl="0" eaLnBrk="1" latinLnBrk="0" hangingPunct="1">
        <a:defRPr sz="23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73">
          <p15:clr>
            <a:srgbClr val="F26B43"/>
          </p15:clr>
        </p15:guide>
        <p15:guide id="2" pos="3686">
          <p15:clr>
            <a:srgbClr val="F26B43"/>
          </p15:clr>
        </p15:guide>
        <p15:guide id="3" orient="horz" pos="168">
          <p15:clr>
            <a:srgbClr val="F26B43"/>
          </p15:clr>
        </p15:guide>
        <p15:guide id="4" pos="171">
          <p15:clr>
            <a:srgbClr val="F26B43"/>
          </p15:clr>
        </p15:guide>
        <p15:guide id="7" pos="7179">
          <p15:clr>
            <a:srgbClr val="F26B43"/>
          </p15:clr>
        </p15:guide>
        <p15:guide id="8" orient="horz" pos="3956">
          <p15:clr>
            <a:srgbClr val="F26B43"/>
          </p15:clr>
        </p15:guide>
        <p15:guide id="9" pos="2507">
          <p15:clr>
            <a:srgbClr val="F26B43"/>
          </p15:clr>
        </p15:guide>
        <p15:guide id="10" pos="4843">
          <p15:clr>
            <a:srgbClr val="F26B43"/>
          </p15:clr>
        </p15:guide>
        <p15:guide id="11" pos="3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blue water and a rocky shore&#10;&#10;Description automatically generated with medium confidence">
            <a:extLst>
              <a:ext uri="{FF2B5EF4-FFF2-40B4-BE49-F238E27FC236}">
                <a16:creationId xmlns:a16="http://schemas.microsoft.com/office/drawing/2014/main" id="{31A31AD8-49BA-EA25-1F95-9B542B3C0C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8"/>
            <a:ext cx="12192001" cy="7018058"/>
          </a:xfrm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DC57CFF3-0E5C-B3CE-C079-9BC12D212AB8}"/>
              </a:ext>
            </a:extLst>
          </p:cNvPr>
          <p:cNvSpPr txBox="1">
            <a:spLocks/>
          </p:cNvSpPr>
          <p:nvPr/>
        </p:nvSpPr>
        <p:spPr>
          <a:xfrm>
            <a:off x="1616363" y="5310878"/>
            <a:ext cx="9010100" cy="2088731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1170356" rtl="0" eaLnBrk="1" latinLnBrk="0" hangingPunct="1">
              <a:lnSpc>
                <a:spcPct val="80000"/>
              </a:lnSpc>
              <a:spcBef>
                <a:spcPts val="768"/>
              </a:spcBef>
              <a:spcAft>
                <a:spcPts val="0"/>
              </a:spcAft>
              <a:buNone/>
              <a:defRPr lang="en-GB" sz="2800" kern="1200" dirty="0">
                <a:gradFill flip="none" rotWithShape="1">
                  <a:gsLst>
                    <a:gs pos="0">
                      <a:srgbClr val="FF9E00"/>
                    </a:gs>
                    <a:gs pos="99000">
                      <a:srgbClr val="0071FF"/>
                    </a:gs>
                    <a:gs pos="85000">
                      <a:srgbClr val="21429C"/>
                    </a:gs>
                    <a:gs pos="35000">
                      <a:srgbClr val="CD0000"/>
                    </a:gs>
                    <a:gs pos="60000">
                      <a:srgbClr val="B5007D"/>
                    </a:gs>
                  </a:gsLst>
                  <a:lin ang="0" scaled="1"/>
                  <a:tileRect/>
                </a:gradFill>
                <a:latin typeface="+mj-lt"/>
                <a:ea typeface="+mj-ea"/>
                <a:cs typeface="Sky Text Light"/>
              </a:defRPr>
            </a:lvl1pPr>
          </a:lstStyle>
          <a:p>
            <a:pPr algn="ctr" defTabSz="1219043">
              <a:spcBef>
                <a:spcPts val="800"/>
              </a:spcBef>
            </a:pPr>
            <a:r>
              <a:rPr lang="en-US" sz="4400" dirty="0">
                <a:solidFill>
                  <a:srgbClr val="FFFFFF"/>
                </a:solidFill>
                <a:latin typeface="Sky Text Medium"/>
              </a:rPr>
              <a:t>Previous Footprint Fund Grand Prix Winners</a:t>
            </a:r>
          </a:p>
          <a:p>
            <a:pPr algn="ctr" defTabSz="1219043">
              <a:spcBef>
                <a:spcPts val="800"/>
              </a:spcBef>
            </a:pPr>
            <a:endParaRPr lang="en-US" sz="4400" dirty="0">
              <a:solidFill>
                <a:srgbClr val="FFFFFF"/>
              </a:solidFill>
              <a:latin typeface="Sky Text Medium"/>
            </a:endParaRPr>
          </a:p>
        </p:txBody>
      </p:sp>
      <p:pic>
        <p:nvPicPr>
          <p:cNvPr id="3" name="Picture 2" descr="A logo for a company&#10;&#10;Description automatically generated">
            <a:extLst>
              <a:ext uri="{FF2B5EF4-FFF2-40B4-BE49-F238E27FC236}">
                <a16:creationId xmlns:a16="http://schemas.microsoft.com/office/drawing/2014/main" id="{018804E6-F576-9D43-2B08-5205B40A34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0" t="7984" r="28770" b="16165"/>
          <a:stretch/>
        </p:blipFill>
        <p:spPr>
          <a:xfrm>
            <a:off x="3996267" y="801623"/>
            <a:ext cx="3928534" cy="39647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753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ZFF_2023_HereWeFlo-ADVERT">
            <a:hlinkClick r:id="" action="ppaction://media"/>
            <a:extLst>
              <a:ext uri="{FF2B5EF4-FFF2-40B4-BE49-F238E27FC236}">
                <a16:creationId xmlns:a16="http://schemas.microsoft.com/office/drawing/2014/main" id="{8C5B8B10-EBA6-418F-FBF0-2520FF3523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r="2" b="9"/>
          <a:stretch/>
        </p:blipFill>
        <p:spPr>
          <a:xfrm>
            <a:off x="20" y="270"/>
            <a:ext cx="12191980" cy="68574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82660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rioustissue_07">
            <a:hlinkClick r:id="" action="ppaction://media"/>
            <a:extLst>
              <a:ext uri="{FF2B5EF4-FFF2-40B4-BE49-F238E27FC236}">
                <a16:creationId xmlns:a16="http://schemas.microsoft.com/office/drawing/2014/main" id="{7CCB6FA1-FAB0-E645-38C9-4B5A9BC1E81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8" r="2" b="2"/>
          <a:stretch/>
        </p:blipFill>
        <p:spPr>
          <a:xfrm>
            <a:off x="20" y="270"/>
            <a:ext cx="12191980" cy="6857473"/>
          </a:xfrm>
          <a:noFill/>
        </p:spPr>
      </p:pic>
    </p:spTree>
    <p:extLst>
      <p:ext uri="{BB962C8B-B14F-4D97-AF65-F5344CB8AC3E}">
        <p14:creationId xmlns:p14="http://schemas.microsoft.com/office/powerpoint/2010/main" val="36320939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UBCLUB_TVAD_FINAL_SOCIAL_CAPTIONS">
            <a:hlinkClick r:id="" action="ppaction://media"/>
            <a:extLst>
              <a:ext uri="{FF2B5EF4-FFF2-40B4-BE49-F238E27FC236}">
                <a16:creationId xmlns:a16="http://schemas.microsoft.com/office/drawing/2014/main" id="{8A0A8679-0126-BBA2-574B-34D3C23AED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8" r="2" b="2"/>
          <a:stretch/>
        </p:blipFill>
        <p:spPr>
          <a:xfrm>
            <a:off x="20" y="270"/>
            <a:ext cx="12191980" cy="68574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80195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ky - Template">
  <a:themeElements>
    <a:clrScheme name="Sky Colours">
      <a:dk1>
        <a:srgbClr val="333333"/>
      </a:dk1>
      <a:lt1>
        <a:srgbClr val="FFFFFF"/>
      </a:lt1>
      <a:dk2>
        <a:srgbClr val="C1001F"/>
      </a:dk2>
      <a:lt2>
        <a:srgbClr val="C10068"/>
      </a:lt2>
      <a:accent1>
        <a:srgbClr val="009CDD"/>
      </a:accent1>
      <a:accent2>
        <a:srgbClr val="3333AD"/>
      </a:accent2>
      <a:accent3>
        <a:srgbClr val="B7C72A"/>
      </a:accent3>
      <a:accent4>
        <a:srgbClr val="006633"/>
      </a:accent4>
      <a:accent5>
        <a:srgbClr val="CC3300"/>
      </a:accent5>
      <a:accent6>
        <a:srgbClr val="EAB90C"/>
      </a:accent6>
      <a:hlink>
        <a:srgbClr val="000000"/>
      </a:hlink>
      <a:folHlink>
        <a:srgbClr val="000000"/>
      </a:folHlink>
    </a:clrScheme>
    <a:fontScheme name="Office">
      <a:majorFont>
        <a:latin typeface="Sky Text Medium"/>
        <a:ea typeface=""/>
        <a:cs typeface=""/>
      </a:majorFont>
      <a:minorFont>
        <a:latin typeface="Sky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</a:spPr>
      <a:bodyPr wrap="square" lIns="0" rtlCol="0" anchor="t">
        <a:noAutofit/>
      </a:bodyPr>
      <a:lstStyle>
        <a:defPPr algn="l">
          <a:defRPr sz="1000" dirty="0" smtClean="0"/>
        </a:defPPr>
      </a:lstStyle>
    </a:spDef>
    <a:txDef>
      <a:spPr>
        <a:noFill/>
      </a:spPr>
      <a:bodyPr wrap="square" lIns="108000" rIns="144000" rtlCol="0">
        <a:noAutofit/>
      </a:bodyPr>
      <a:lstStyle>
        <a:defPPr algn="l">
          <a:defRPr sz="11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ky Template" id="{EF5E80A7-E0A0-4AC0-8F24-05E1254C525E}" vid="{AD97B92D-F238-48E0-BB4C-6300DD71F1F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Widescreen</PresentationFormat>
  <Paragraphs>5</Paragraphs>
  <Slides>4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Lucida Grande</vt:lpstr>
      <vt:lpstr>Sky Text</vt:lpstr>
      <vt:lpstr>Sky Text Medium</vt:lpstr>
      <vt:lpstr>Office Theme</vt:lpstr>
      <vt:lpstr>Sky - Template</vt:lpstr>
      <vt:lpstr>PowerPoint Presentation</vt:lpstr>
      <vt:lpstr>PowerPoint Presentation</vt:lpstr>
      <vt:lpstr>PowerPoint Presentation</vt:lpstr>
      <vt:lpstr>PowerPoint Presentation</vt:lpstr>
    </vt:vector>
  </TitlesOfParts>
  <Company>Sky UK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Wade Mills, William (Marketing Manager)</dc:creator>
  <cp:lastModifiedBy>Wade Mills, William (Marketing Manager)</cp:lastModifiedBy>
  <cp:revision>1</cp:revision>
  <dcterms:created xsi:type="dcterms:W3CDTF">2025-04-14T13:19:04Z</dcterms:created>
  <dcterms:modified xsi:type="dcterms:W3CDTF">2025-04-14T13:25:39Z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9bca4c2-e50b-486e-8f26-05163b174112_Enabled">
    <vt:lpwstr>true</vt:lpwstr>
  </property>
  <property fmtid="{D5CDD505-2E9C-101B-9397-08002B2CF9AE}" pid="3" name="MSIP_Label_99bca4c2-e50b-486e-8f26-05163b174112_SetDate">
    <vt:lpwstr>2025-04-14T13:25:39Z</vt:lpwstr>
  </property>
  <property fmtid="{D5CDD505-2E9C-101B-9397-08002B2CF9AE}" pid="4" name="MSIP_Label_99bca4c2-e50b-486e-8f26-05163b174112_Method">
    <vt:lpwstr>Privileged</vt:lpwstr>
  </property>
  <property fmtid="{D5CDD505-2E9C-101B-9397-08002B2CF9AE}" pid="5" name="MSIP_Label_99bca4c2-e50b-486e-8f26-05163b174112_Name">
    <vt:lpwstr>General - Prod</vt:lpwstr>
  </property>
  <property fmtid="{D5CDD505-2E9C-101B-9397-08002B2CF9AE}" pid="6" name="MSIP_Label_99bca4c2-e50b-486e-8f26-05163b174112_SiteId">
    <vt:lpwstr>68b865d5-cf18-4b2b-82a4-a4eddb9c5237</vt:lpwstr>
  </property>
  <property fmtid="{D5CDD505-2E9C-101B-9397-08002B2CF9AE}" pid="7" name="MSIP_Label_99bca4c2-e50b-486e-8f26-05163b174112_ActionId">
    <vt:lpwstr>7face2ed-653c-4ea9-82e5-46f45e854a06</vt:lpwstr>
  </property>
  <property fmtid="{D5CDD505-2E9C-101B-9397-08002B2CF9AE}" pid="8" name="MSIP_Label_99bca4c2-e50b-486e-8f26-05163b174112_ContentBits">
    <vt:lpwstr>0</vt:lpwstr>
  </property>
</Properties>
</file>