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4"/>
    <p:sldMasterId id="2147485463" r:id="rId5"/>
    <p:sldMasterId id="2147485499" r:id="rId6"/>
  </p:sldMasterIdLst>
  <p:notesMasterIdLst>
    <p:notesMasterId r:id="rId41"/>
  </p:notesMasterIdLst>
  <p:sldIdLst>
    <p:sldId id="2147482641" r:id="rId7"/>
    <p:sldId id="259" r:id="rId8"/>
    <p:sldId id="273" r:id="rId9"/>
    <p:sldId id="2147483619" r:id="rId10"/>
    <p:sldId id="2147475589" r:id="rId11"/>
    <p:sldId id="265" r:id="rId12"/>
    <p:sldId id="264" r:id="rId13"/>
    <p:sldId id="2147483620" r:id="rId14"/>
    <p:sldId id="2147475508" r:id="rId15"/>
    <p:sldId id="2147481989" r:id="rId16"/>
    <p:sldId id="2147482017" r:id="rId17"/>
    <p:sldId id="2147471099" r:id="rId18"/>
    <p:sldId id="261" r:id="rId19"/>
    <p:sldId id="267" r:id="rId20"/>
    <p:sldId id="268" r:id="rId21"/>
    <p:sldId id="266" r:id="rId22"/>
    <p:sldId id="269" r:id="rId23"/>
    <p:sldId id="257" r:id="rId24"/>
    <p:sldId id="270" r:id="rId25"/>
    <p:sldId id="271" r:id="rId26"/>
    <p:sldId id="2147475608" r:id="rId27"/>
    <p:sldId id="2147481991" r:id="rId28"/>
    <p:sldId id="258" r:id="rId29"/>
    <p:sldId id="2147482798" r:id="rId30"/>
    <p:sldId id="2147483618" r:id="rId31"/>
    <p:sldId id="2147483616" r:id="rId32"/>
    <p:sldId id="2147483617" r:id="rId33"/>
    <p:sldId id="272" r:id="rId34"/>
    <p:sldId id="256" r:id="rId35"/>
    <p:sldId id="262" r:id="rId36"/>
    <p:sldId id="275" r:id="rId37"/>
    <p:sldId id="2147475630" r:id="rId38"/>
    <p:sldId id="276" r:id="rId39"/>
    <p:sldId id="274" r:id="rId40"/>
  </p:sldIdLst>
  <p:sldSz cx="12192000" cy="6858000"/>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B1C3B5-AE82-4C74-B5BC-97206A0E7BF1}" name="Seymour, Karin (Director of Client and Marketing)" initials="SM" userId="S::karin.seymour@sky.uk::0116c6d0-1313-41c4-8ac1-57365a22364b" providerId="AD"/>
  <p188:author id="{9B1DCFB9-6EA7-EAF4-429F-7BB51F2D359B}" name="Ritika Yadav" initials="RY" userId="S::ritika.yadav@sky.uk::6d2747b6-dc76-4d0a-805f-186a0f88094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DC"/>
    <a:srgbClr val="FF00A0"/>
    <a:srgbClr val="FF0000"/>
    <a:srgbClr val="00A0FF"/>
    <a:srgbClr val="0023FF"/>
    <a:srgbClr val="8C28FF"/>
    <a:srgbClr val="FF7800"/>
    <a:srgbClr val="FF32A7"/>
    <a:srgbClr val="F80032"/>
    <a:srgbClr val="FF9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C36C77-E963-4223-A183-07E8D7AC16BC}" v="1" dt="2025-06-10T16:20:52.230"/>
    <p1510:client id="{80A0E568-BF5F-4BDD-8330-6048D1F7E341}" v="4" dt="2025-06-06T14:40:43.617"/>
    <p1510:client id="{B67D9353-E87A-485A-9481-F6A3FA7BDA3C}" v="1114" dt="2025-06-05T22:52:52.503"/>
    <p1510:client id="{E3659BE5-7F2D-B940-8498-E39EB9293AC6}" v="1591" dt="2025-06-05T16:17:00.482"/>
    <p1510:client id="{ED74CC77-BC21-44FD-B029-2FEFFC89C8E3}" v="16" dt="2025-06-05T16:07:30.7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8" d="100"/>
          <a:sy n="48" d="100"/>
        </p:scale>
        <p:origin x="2652"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gs" Target="tags/tag1.xml"/><Relationship Id="rId47"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https://toyotaeu.sharepoint.com/sites/TGBLexusMarketing-Projects/BrandTransformation/Lexus%20X%20Tennis/Measurement/YouGov/Lexus%20YouGov%20Tracking%20Chart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2669358253479E-2"/>
          <c:y val="7.2856435682763232E-2"/>
          <c:w val="0.9496646523475647"/>
          <c:h val="0.68290328120720944"/>
        </c:manualLayout>
      </c:layout>
      <c:barChart>
        <c:barDir val="col"/>
        <c:grouping val="clustered"/>
        <c:varyColors val="0"/>
        <c:ser>
          <c:idx val="1"/>
          <c:order val="0"/>
          <c:tx>
            <c:strRef>
              <c:f>Sheet1!$C$1</c:f>
              <c:strCache>
                <c:ptCount val="1"/>
                <c:pt idx="0">
                  <c:v> Households Exposed</c:v>
                </c:pt>
              </c:strCache>
            </c:strRef>
          </c:tx>
          <c:spPr>
            <a:gradFill>
              <a:gsLst>
                <a:gs pos="0">
                  <a:srgbClr val="FF7800"/>
                </a:gs>
                <a:gs pos="100000">
                  <a:srgbClr val="FF00A0"/>
                </a:gs>
              </a:gsLst>
              <a:lin ang="5400000" scaled="0"/>
            </a:gradFill>
            <a:ln>
              <a:noFill/>
            </a:ln>
            <a:effectLst/>
          </c:spPr>
          <c:invertIfNegative val="0"/>
          <c:dPt>
            <c:idx val="0"/>
            <c:invertIfNegative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38E3-4B03-BA26-E8F88EC422A0}"/>
              </c:ext>
            </c:extLst>
          </c:dPt>
          <c:dLbls>
            <c:dLbl>
              <c:idx val="0"/>
              <c:layout>
                <c:manualLayout>
                  <c:x val="0"/>
                  <c:y val="0.15620383838339114"/>
                </c:manualLayout>
              </c:layout>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8E3-4B03-BA26-E8F88EC422A0}"/>
                </c:ext>
              </c:extLst>
            </c:dLbl>
            <c:dLbl>
              <c:idx val="1"/>
              <c:layout>
                <c:manualLayout>
                  <c:x val="0"/>
                  <c:y val="0.34052436767579264"/>
                </c:manualLayout>
              </c:layout>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8E3-4B03-BA26-E8F88EC422A0}"/>
                </c:ext>
              </c:extLst>
            </c:dLbl>
            <c:dLbl>
              <c:idx val="2"/>
              <c:layout>
                <c:manualLayout>
                  <c:x val="0"/>
                  <c:y val="0.35926882828179962"/>
                </c:manualLayout>
              </c:layout>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8E3-4B03-BA26-E8F88EC422A0}"/>
                </c:ext>
              </c:extLst>
            </c:dLbl>
            <c:dLbl>
              <c:idx val="3"/>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F-38E3-4B03-BA26-E8F88EC422A0}"/>
                </c:ext>
              </c:extLst>
            </c:dLbl>
            <c:dLbl>
              <c:idx val="4"/>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0-38E3-4B03-BA26-E8F88EC422A0}"/>
                </c:ext>
              </c:extLst>
            </c:dLbl>
            <c:dLbl>
              <c:idx val="5"/>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1-38E3-4B03-BA26-E8F88EC422A0}"/>
                </c:ext>
              </c:extLst>
            </c:dLbl>
            <c:dLbl>
              <c:idx val="6"/>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2-38E3-4B03-BA26-E8F88EC422A0}"/>
                </c:ext>
              </c:extLst>
            </c:dLbl>
            <c:dLbl>
              <c:idx val="7"/>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3-38E3-4B03-BA26-E8F88EC422A0}"/>
                </c:ext>
              </c:extLst>
            </c:dLbl>
            <c:dLbl>
              <c:idx val="8"/>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4-38E3-4B03-BA26-E8F88EC422A0}"/>
                </c:ext>
              </c:extLst>
            </c:dLbl>
            <c:dLbl>
              <c:idx val="9"/>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5-38E3-4B03-BA26-E8F88EC422A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BYD Sep 23</c:v>
                </c:pt>
                <c:pt idx="1">
                  <c:v>BYD Aug 24</c:v>
                </c:pt>
                <c:pt idx="2">
                  <c:v>BYD Nov 24</c:v>
                </c:pt>
              </c:strCache>
            </c:strRef>
          </c:cat>
          <c:val>
            <c:numRef>
              <c:f>Sheet1!$C$2:$C$4</c:f>
              <c:numCache>
                <c:formatCode>0.0%</c:formatCode>
                <c:ptCount val="3"/>
                <c:pt idx="0">
                  <c:v>0.14599999999999999</c:v>
                </c:pt>
                <c:pt idx="1">
                  <c:v>0.40400000000000003</c:v>
                </c:pt>
                <c:pt idx="2">
                  <c:v>0.49099999999999999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38E3-4B03-BA26-E8F88EC422A0}"/>
            </c:ext>
          </c:extLst>
        </c:ser>
        <c:dLbls>
          <c:showLegendKey val="0"/>
          <c:showVal val="0"/>
          <c:showCatName val="0"/>
          <c:showSerName val="0"/>
          <c:showPercent val="0"/>
          <c:showBubbleSize val="0"/>
        </c:dLbls>
        <c:gapWidth val="75"/>
        <c:overlap val="-2"/>
        <c:axId val="325417888"/>
        <c:axId val="241079504"/>
      </c:barChart>
      <c:catAx>
        <c:axId val="325417888"/>
        <c:scaling>
          <c:orientation val="minMax"/>
        </c:scaling>
        <c:delete val="0"/>
        <c:axPos val="b"/>
        <c:numFmt formatCode="General" sourceLinked="0"/>
        <c:majorTickMark val="none"/>
        <c:minorTickMark val="none"/>
        <c:tickLblPos val="nextTo"/>
        <c:txPr>
          <a:bodyPr/>
          <a:lstStyle/>
          <a:p>
            <a:pPr algn="ctr">
              <a:defRPr lang="en-US" sz="1400" b="0" i="0" u="none" strike="noStrike" kern="1200" baseline="0">
                <a:solidFill>
                  <a:schemeClr val="tx1"/>
                </a:solidFill>
                <a:latin typeface="+mn-lt"/>
                <a:ea typeface="+mn-ea"/>
                <a:cs typeface="+mn-cs"/>
              </a:defRPr>
            </a:pPr>
            <a:endParaRPr lang="en-US"/>
          </a:p>
        </c:txPr>
        <c:crossAx val="241079504"/>
        <c:crosses val="autoZero"/>
        <c:auto val="0"/>
        <c:lblAlgn val="ctr"/>
        <c:lblOffset val="100"/>
        <c:noMultiLvlLbl val="0"/>
      </c:catAx>
      <c:valAx>
        <c:axId val="241079504"/>
        <c:scaling>
          <c:orientation val="minMax"/>
          <c:max val="0.5"/>
          <c:min val="0"/>
        </c:scaling>
        <c:delete val="1"/>
        <c:axPos val="l"/>
        <c:numFmt formatCode="0.0%" sourceLinked="1"/>
        <c:majorTickMark val="out"/>
        <c:minorTickMark val="none"/>
        <c:tickLblPos val="nextTo"/>
        <c:crossAx val="325417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2669358253479E-2"/>
          <c:y val="3.818029910326004E-2"/>
          <c:w val="0.9496646523475647"/>
          <c:h val="0.7472685300176789"/>
        </c:manualLayout>
      </c:layout>
      <c:barChart>
        <c:barDir val="col"/>
        <c:grouping val="clustered"/>
        <c:varyColors val="0"/>
        <c:ser>
          <c:idx val="1"/>
          <c:order val="0"/>
          <c:tx>
            <c:strRef>
              <c:f>Sheet1!$C$1</c:f>
              <c:strCache>
                <c:ptCount val="1"/>
                <c:pt idx="0">
                  <c:v> Households Exposed</c:v>
                </c:pt>
              </c:strCache>
            </c:strRef>
          </c:tx>
          <c:spPr>
            <a:gradFill>
              <a:gsLst>
                <a:gs pos="100000">
                  <a:srgbClr val="00FFDC"/>
                </a:gs>
                <a:gs pos="31000">
                  <a:srgbClr val="8C28FF"/>
                </a:gs>
              </a:gsLst>
              <a:lin ang="5400000" scaled="0"/>
            </a:gradFill>
            <a:ln>
              <a:noFill/>
            </a:ln>
            <a:effectLst/>
          </c:spPr>
          <c:invertIfNegative val="0"/>
          <c:dPt>
            <c:idx val="0"/>
            <c:invertIfNegative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C87B-4A77-ACCB-57560AEFD050}"/>
              </c:ext>
            </c:extLst>
          </c:dPt>
          <c:dLbls>
            <c:dLbl>
              <c:idx val="0"/>
              <c:layout>
                <c:manualLayout>
                  <c:x val="6.7017476686835305E-3"/>
                  <c:y val="8.3454567364309964E-2"/>
                </c:manualLayout>
              </c:layout>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C-C87B-4A77-ACCB-57560AEFD050}"/>
                </c:ext>
              </c:extLst>
            </c:dLbl>
            <c:dLbl>
              <c:idx val="1"/>
              <c:layout>
                <c:manualLayout>
                  <c:x val="-1.369905571817023E-3"/>
                  <c:y val="0.13214901926416056"/>
                </c:manualLayout>
              </c:layout>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D-C87B-4A77-ACCB-57560AEFD050}"/>
                </c:ext>
              </c:extLst>
            </c:dLbl>
            <c:dLbl>
              <c:idx val="2"/>
              <c:layout>
                <c:manualLayout>
                  <c:x val="0"/>
                  <c:y val="0.14260518056384786"/>
                </c:manualLayout>
              </c:layout>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87B-4A77-ACCB-57560AEFD050}"/>
                </c:ext>
              </c:extLst>
            </c:dLbl>
            <c:dLbl>
              <c:idx val="3"/>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F-C87B-4A77-ACCB-57560AEFD050}"/>
                </c:ext>
              </c:extLst>
            </c:dLbl>
            <c:dLbl>
              <c:idx val="4"/>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0-C87B-4A77-ACCB-57560AEFD050}"/>
                </c:ext>
              </c:extLst>
            </c:dLbl>
            <c:dLbl>
              <c:idx val="5"/>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C87B-4A77-ACCB-57560AEFD050}"/>
                </c:ext>
              </c:extLst>
            </c:dLbl>
            <c:dLbl>
              <c:idx val="6"/>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2-C87B-4A77-ACCB-57560AEFD050}"/>
                </c:ext>
              </c:extLst>
            </c:dLbl>
            <c:dLbl>
              <c:idx val="7"/>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C87B-4A77-ACCB-57560AEFD050}"/>
                </c:ext>
              </c:extLst>
            </c:dLbl>
            <c:dLbl>
              <c:idx val="8"/>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4-C87B-4A77-ACCB-57560AEFD050}"/>
                </c:ext>
              </c:extLst>
            </c:dLbl>
            <c:dLbl>
              <c:idx val="9"/>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C87B-4A77-ACCB-57560AEFD05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BYD Sep 23</c:v>
                </c:pt>
                <c:pt idx="1">
                  <c:v>BYD Aug 24</c:v>
                </c:pt>
                <c:pt idx="2">
                  <c:v>BYD Nov 24</c:v>
                </c:pt>
              </c:strCache>
            </c:strRef>
          </c:cat>
          <c:val>
            <c:numRef>
              <c:f>Sheet1!$C$2:$C$4</c:f>
              <c:numCache>
                <c:formatCode>0.0%</c:formatCode>
                <c:ptCount val="3"/>
                <c:pt idx="0">
                  <c:v>6.3E-2</c:v>
                </c:pt>
                <c:pt idx="1">
                  <c:v>0.154</c:v>
                </c:pt>
                <c:pt idx="2">
                  <c:v>0.20499999999999999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C87B-4A77-ACCB-57560AEFD050}"/>
            </c:ext>
          </c:extLst>
        </c:ser>
        <c:dLbls>
          <c:showLegendKey val="0"/>
          <c:showVal val="0"/>
          <c:showCatName val="0"/>
          <c:showSerName val="0"/>
          <c:showPercent val="0"/>
          <c:showBubbleSize val="0"/>
        </c:dLbls>
        <c:gapWidth val="75"/>
        <c:overlap val="-2"/>
        <c:axId val="325417888"/>
        <c:axId val="241079504"/>
      </c:barChart>
      <c:catAx>
        <c:axId val="325417888"/>
        <c:scaling>
          <c:orientation val="minMax"/>
        </c:scaling>
        <c:delete val="0"/>
        <c:axPos val="b"/>
        <c:numFmt formatCode="General" sourceLinked="0"/>
        <c:majorTickMark val="none"/>
        <c:minorTickMark val="none"/>
        <c:tickLblPos val="nextTo"/>
        <c:txPr>
          <a:bodyPr/>
          <a:lstStyle/>
          <a:p>
            <a:pPr algn="ctr">
              <a:defRPr lang="en-US" sz="1400" b="0" i="0" u="none" strike="noStrike" kern="1200" baseline="0">
                <a:solidFill>
                  <a:schemeClr val="tx1"/>
                </a:solidFill>
                <a:latin typeface="+mn-lt"/>
                <a:ea typeface="+mn-ea"/>
                <a:cs typeface="+mn-cs"/>
              </a:defRPr>
            </a:pPr>
            <a:endParaRPr lang="en-US"/>
          </a:p>
        </c:txPr>
        <c:crossAx val="241079504"/>
        <c:crosses val="autoZero"/>
        <c:auto val="0"/>
        <c:lblAlgn val="ctr"/>
        <c:lblOffset val="100"/>
        <c:noMultiLvlLbl val="0"/>
      </c:catAx>
      <c:valAx>
        <c:axId val="241079504"/>
        <c:scaling>
          <c:orientation val="minMax"/>
          <c:max val="0.5"/>
          <c:min val="0"/>
        </c:scaling>
        <c:delete val="1"/>
        <c:axPos val="l"/>
        <c:numFmt formatCode="0.0%" sourceLinked="1"/>
        <c:majorTickMark val="out"/>
        <c:minorTickMark val="none"/>
        <c:tickLblPos val="nextTo"/>
        <c:crossAx val="325417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2022</c:v>
                </c:pt>
                <c:pt idx="1">
                  <c:v>2023</c:v>
                </c:pt>
                <c:pt idx="2">
                  <c:v>2024</c:v>
                </c:pt>
              </c:numCache>
            </c:numRef>
          </c:cat>
          <c:val>
            <c:numRef>
              <c:f>Sheet1!$B$2:$B$4</c:f>
              <c:numCache>
                <c:formatCode>General</c:formatCode>
                <c:ptCount val="3"/>
                <c:pt idx="0">
                  <c:v>7.8</c:v>
                </c:pt>
                <c:pt idx="1">
                  <c:v>8.5</c:v>
                </c:pt>
                <c:pt idx="2">
                  <c:v>9.8000000000000007</c:v>
                </c:pt>
              </c:numCache>
            </c:numRef>
          </c:val>
          <c:extLst>
            <c:ext xmlns:c16="http://schemas.microsoft.com/office/drawing/2014/chart" uri="{C3380CC4-5D6E-409C-BE32-E72D297353CC}">
              <c16:uniqueId val="{00000002-0981-4394-9BE3-F4C525A22696}"/>
            </c:ext>
          </c:extLst>
        </c:ser>
        <c:dLbls>
          <c:showLegendKey val="0"/>
          <c:showVal val="0"/>
          <c:showCatName val="0"/>
          <c:showSerName val="0"/>
          <c:showPercent val="0"/>
          <c:showBubbleSize val="0"/>
        </c:dLbls>
        <c:gapWidth val="150"/>
        <c:axId val="1794668527"/>
        <c:axId val="1794673327"/>
      </c:barChart>
      <c:catAx>
        <c:axId val="1794668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794673327"/>
        <c:crosses val="autoZero"/>
        <c:auto val="1"/>
        <c:lblAlgn val="ctr"/>
        <c:lblOffset val="100"/>
        <c:noMultiLvlLbl val="0"/>
      </c:catAx>
      <c:valAx>
        <c:axId val="179467332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7946685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2022</c:v>
                </c:pt>
                <c:pt idx="1">
                  <c:v>2023</c:v>
                </c:pt>
                <c:pt idx="2">
                  <c:v>2024</c:v>
                </c:pt>
              </c:numCache>
            </c:numRef>
          </c:cat>
          <c:val>
            <c:numRef>
              <c:f>Sheet1!$B$2:$B$4</c:f>
              <c:numCache>
                <c:formatCode>General</c:formatCode>
                <c:ptCount val="3"/>
                <c:pt idx="0">
                  <c:v>11.1</c:v>
                </c:pt>
                <c:pt idx="1">
                  <c:v>13.2</c:v>
                </c:pt>
                <c:pt idx="2">
                  <c:v>17.3</c:v>
                </c:pt>
              </c:numCache>
            </c:numRef>
          </c:val>
          <c:extLst>
            <c:ext xmlns:c16="http://schemas.microsoft.com/office/drawing/2014/chart" uri="{C3380CC4-5D6E-409C-BE32-E72D297353CC}">
              <c16:uniqueId val="{00000000-8FFD-44C5-A5A8-E829C57D671E}"/>
            </c:ext>
          </c:extLst>
        </c:ser>
        <c:dLbls>
          <c:showLegendKey val="0"/>
          <c:showVal val="0"/>
          <c:showCatName val="0"/>
          <c:showSerName val="0"/>
          <c:showPercent val="0"/>
          <c:showBubbleSize val="0"/>
        </c:dLbls>
        <c:gapWidth val="150"/>
        <c:axId val="1794668527"/>
        <c:axId val="1794673327"/>
      </c:barChart>
      <c:catAx>
        <c:axId val="1794668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794673327"/>
        <c:crosses val="autoZero"/>
        <c:auto val="1"/>
        <c:lblAlgn val="ctr"/>
        <c:lblOffset val="100"/>
        <c:noMultiLvlLbl val="0"/>
      </c:catAx>
      <c:valAx>
        <c:axId val="179467332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7946685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Sheet1!$D$4</c:f>
              <c:strCache>
                <c:ptCount val="1"/>
                <c:pt idx="0">
                  <c:v>Lexus</c:v>
                </c:pt>
              </c:strCache>
            </c:strRef>
          </c:tx>
          <c:spPr>
            <a:ln w="76200" cap="rnd">
              <a:solidFill>
                <a:schemeClr val="accent1"/>
              </a:solidFill>
              <a:round/>
            </a:ln>
            <a:effectLst/>
          </c:spPr>
          <c:marker>
            <c:symbol val="none"/>
          </c:marker>
          <c:cat>
            <c:strRef>
              <c:f>Sheet1!$E$3:$I$3</c:f>
              <c:strCache>
                <c:ptCount val="5"/>
                <c:pt idx="0">
                  <c:v>Aug '23</c:v>
                </c:pt>
                <c:pt idx="1">
                  <c:v>Nov '23</c:v>
                </c:pt>
                <c:pt idx="2">
                  <c:v>Mar '24</c:v>
                </c:pt>
                <c:pt idx="3">
                  <c:v>Jul '24</c:v>
                </c:pt>
                <c:pt idx="4">
                  <c:v>Sep '24</c:v>
                </c:pt>
              </c:strCache>
            </c:strRef>
          </c:cat>
          <c:val>
            <c:numRef>
              <c:f>Sheet1!$E$4:$I$4</c:f>
              <c:numCache>
                <c:formatCode>0%</c:formatCode>
                <c:ptCount val="5"/>
                <c:pt idx="0">
                  <c:v>0.12</c:v>
                </c:pt>
                <c:pt idx="1">
                  <c:v>0.11</c:v>
                </c:pt>
                <c:pt idx="2">
                  <c:v>0.17</c:v>
                </c:pt>
                <c:pt idx="3">
                  <c:v>0.16</c:v>
                </c:pt>
                <c:pt idx="4">
                  <c:v>0.27</c:v>
                </c:pt>
              </c:numCache>
            </c:numRef>
          </c:val>
          <c:smooth val="0"/>
          <c:extLst>
            <c:ext xmlns:c16="http://schemas.microsoft.com/office/drawing/2014/chart" uri="{C3380CC4-5D6E-409C-BE32-E72D297353CC}">
              <c16:uniqueId val="{00000000-D18E-433C-901B-450C70B2CA6D}"/>
            </c:ext>
          </c:extLst>
        </c:ser>
        <c:ser>
          <c:idx val="1"/>
          <c:order val="1"/>
          <c:tx>
            <c:strRef>
              <c:f>Sheet1!$D$5</c:f>
              <c:strCache>
                <c:ptCount val="1"/>
                <c:pt idx="0">
                  <c:v>BMW</c:v>
                </c:pt>
              </c:strCache>
            </c:strRef>
          </c:tx>
          <c:spPr>
            <a:ln w="28575" cap="rnd">
              <a:solidFill>
                <a:schemeClr val="accent2"/>
              </a:solidFill>
              <a:round/>
            </a:ln>
            <a:effectLst/>
          </c:spPr>
          <c:marker>
            <c:symbol val="none"/>
          </c:marker>
          <c:cat>
            <c:strRef>
              <c:f>Sheet1!$E$3:$I$3</c:f>
              <c:strCache>
                <c:ptCount val="5"/>
                <c:pt idx="0">
                  <c:v>Aug '23</c:v>
                </c:pt>
                <c:pt idx="1">
                  <c:v>Nov '23</c:v>
                </c:pt>
                <c:pt idx="2">
                  <c:v>Mar '24</c:v>
                </c:pt>
                <c:pt idx="3">
                  <c:v>Jul '24</c:v>
                </c:pt>
                <c:pt idx="4">
                  <c:v>Sep '24</c:v>
                </c:pt>
              </c:strCache>
            </c:strRef>
          </c:cat>
          <c:val>
            <c:numRef>
              <c:f>Sheet1!$E$5:$I$5</c:f>
              <c:numCache>
                <c:formatCode>0%</c:formatCode>
                <c:ptCount val="5"/>
                <c:pt idx="0">
                  <c:v>0.16</c:v>
                </c:pt>
                <c:pt idx="1">
                  <c:v>0.18</c:v>
                </c:pt>
                <c:pt idx="2">
                  <c:v>0.18</c:v>
                </c:pt>
                <c:pt idx="3">
                  <c:v>0.15</c:v>
                </c:pt>
                <c:pt idx="4">
                  <c:v>0.21</c:v>
                </c:pt>
              </c:numCache>
            </c:numRef>
          </c:val>
          <c:smooth val="0"/>
          <c:extLst>
            <c:ext xmlns:c16="http://schemas.microsoft.com/office/drawing/2014/chart" uri="{C3380CC4-5D6E-409C-BE32-E72D297353CC}">
              <c16:uniqueId val="{00000001-D18E-433C-901B-450C70B2CA6D}"/>
            </c:ext>
          </c:extLst>
        </c:ser>
        <c:ser>
          <c:idx val="2"/>
          <c:order val="2"/>
          <c:tx>
            <c:strRef>
              <c:f>Sheet1!$D$6</c:f>
              <c:strCache>
                <c:ptCount val="1"/>
                <c:pt idx="0">
                  <c:v>Kia</c:v>
                </c:pt>
              </c:strCache>
            </c:strRef>
          </c:tx>
          <c:spPr>
            <a:ln w="28575" cap="rnd">
              <a:solidFill>
                <a:schemeClr val="accent3"/>
              </a:solidFill>
              <a:round/>
            </a:ln>
            <a:effectLst/>
          </c:spPr>
          <c:marker>
            <c:symbol val="none"/>
          </c:marker>
          <c:cat>
            <c:strRef>
              <c:f>Sheet1!$E$3:$I$3</c:f>
              <c:strCache>
                <c:ptCount val="5"/>
                <c:pt idx="0">
                  <c:v>Aug '23</c:v>
                </c:pt>
                <c:pt idx="1">
                  <c:v>Nov '23</c:v>
                </c:pt>
                <c:pt idx="2">
                  <c:v>Mar '24</c:v>
                </c:pt>
                <c:pt idx="3">
                  <c:v>Jul '24</c:v>
                </c:pt>
                <c:pt idx="4">
                  <c:v>Sep '24</c:v>
                </c:pt>
              </c:strCache>
            </c:strRef>
          </c:cat>
          <c:val>
            <c:numRef>
              <c:f>Sheet1!$E$6:$I$6</c:f>
              <c:numCache>
                <c:formatCode>0%</c:formatCode>
                <c:ptCount val="5"/>
                <c:pt idx="0">
                  <c:v>0.23</c:v>
                </c:pt>
                <c:pt idx="1">
                  <c:v>0.23</c:v>
                </c:pt>
                <c:pt idx="2">
                  <c:v>0.28999999999999998</c:v>
                </c:pt>
                <c:pt idx="3">
                  <c:v>0.22</c:v>
                </c:pt>
                <c:pt idx="4">
                  <c:v>0.28999999999999998</c:v>
                </c:pt>
              </c:numCache>
            </c:numRef>
          </c:val>
          <c:smooth val="0"/>
          <c:extLst>
            <c:ext xmlns:c16="http://schemas.microsoft.com/office/drawing/2014/chart" uri="{C3380CC4-5D6E-409C-BE32-E72D297353CC}">
              <c16:uniqueId val="{00000002-D18E-433C-901B-450C70B2CA6D}"/>
            </c:ext>
          </c:extLst>
        </c:ser>
        <c:ser>
          <c:idx val="3"/>
          <c:order val="3"/>
          <c:tx>
            <c:strRef>
              <c:f>Sheet1!$D$7</c:f>
              <c:strCache>
                <c:ptCount val="1"/>
                <c:pt idx="0">
                  <c:v>Jaguar</c:v>
                </c:pt>
              </c:strCache>
            </c:strRef>
          </c:tx>
          <c:spPr>
            <a:ln w="28575" cap="rnd">
              <a:solidFill>
                <a:schemeClr val="accent4"/>
              </a:solidFill>
              <a:round/>
            </a:ln>
            <a:effectLst/>
          </c:spPr>
          <c:marker>
            <c:symbol val="none"/>
          </c:marker>
          <c:cat>
            <c:strRef>
              <c:f>Sheet1!$E$3:$I$3</c:f>
              <c:strCache>
                <c:ptCount val="5"/>
                <c:pt idx="0">
                  <c:v>Aug '23</c:v>
                </c:pt>
                <c:pt idx="1">
                  <c:v>Nov '23</c:v>
                </c:pt>
                <c:pt idx="2">
                  <c:v>Mar '24</c:v>
                </c:pt>
                <c:pt idx="3">
                  <c:v>Jul '24</c:v>
                </c:pt>
                <c:pt idx="4">
                  <c:v>Sep '24</c:v>
                </c:pt>
              </c:strCache>
            </c:strRef>
          </c:cat>
          <c:val>
            <c:numRef>
              <c:f>Sheet1!$E$7:$I$7</c:f>
              <c:numCache>
                <c:formatCode>0%</c:formatCode>
                <c:ptCount val="5"/>
                <c:pt idx="0">
                  <c:v>0.2</c:v>
                </c:pt>
                <c:pt idx="1">
                  <c:v>0.17</c:v>
                </c:pt>
                <c:pt idx="2">
                  <c:v>0.18</c:v>
                </c:pt>
                <c:pt idx="3">
                  <c:v>0.15</c:v>
                </c:pt>
                <c:pt idx="4">
                  <c:v>0.13</c:v>
                </c:pt>
              </c:numCache>
            </c:numRef>
          </c:val>
          <c:smooth val="0"/>
          <c:extLst>
            <c:ext xmlns:c16="http://schemas.microsoft.com/office/drawing/2014/chart" uri="{C3380CC4-5D6E-409C-BE32-E72D297353CC}">
              <c16:uniqueId val="{00000003-D18E-433C-901B-450C70B2CA6D}"/>
            </c:ext>
          </c:extLst>
        </c:ser>
        <c:ser>
          <c:idx val="4"/>
          <c:order val="4"/>
          <c:tx>
            <c:strRef>
              <c:f>Sheet1!$D$8</c:f>
              <c:strCache>
                <c:ptCount val="1"/>
                <c:pt idx="0">
                  <c:v>Mercedes</c:v>
                </c:pt>
              </c:strCache>
            </c:strRef>
          </c:tx>
          <c:spPr>
            <a:ln w="28575" cap="rnd">
              <a:solidFill>
                <a:schemeClr val="accent5"/>
              </a:solidFill>
              <a:round/>
            </a:ln>
            <a:effectLst/>
          </c:spPr>
          <c:marker>
            <c:symbol val="none"/>
          </c:marker>
          <c:cat>
            <c:strRef>
              <c:f>Sheet1!$E$3:$I$3</c:f>
              <c:strCache>
                <c:ptCount val="5"/>
                <c:pt idx="0">
                  <c:v>Aug '23</c:v>
                </c:pt>
                <c:pt idx="1">
                  <c:v>Nov '23</c:v>
                </c:pt>
                <c:pt idx="2">
                  <c:v>Mar '24</c:v>
                </c:pt>
                <c:pt idx="3">
                  <c:v>Jul '24</c:v>
                </c:pt>
                <c:pt idx="4">
                  <c:v>Sep '24</c:v>
                </c:pt>
              </c:strCache>
            </c:strRef>
          </c:cat>
          <c:val>
            <c:numRef>
              <c:f>Sheet1!$E$8:$I$8</c:f>
              <c:numCache>
                <c:formatCode>0%</c:formatCode>
                <c:ptCount val="5"/>
                <c:pt idx="0">
                  <c:v>0.24</c:v>
                </c:pt>
                <c:pt idx="1">
                  <c:v>0.26</c:v>
                </c:pt>
                <c:pt idx="2">
                  <c:v>0.26</c:v>
                </c:pt>
                <c:pt idx="3">
                  <c:v>0.25</c:v>
                </c:pt>
                <c:pt idx="4">
                  <c:v>0.27</c:v>
                </c:pt>
              </c:numCache>
            </c:numRef>
          </c:val>
          <c:smooth val="0"/>
          <c:extLst>
            <c:ext xmlns:c16="http://schemas.microsoft.com/office/drawing/2014/chart" uri="{C3380CC4-5D6E-409C-BE32-E72D297353CC}">
              <c16:uniqueId val="{00000004-D18E-433C-901B-450C70B2CA6D}"/>
            </c:ext>
          </c:extLst>
        </c:ser>
        <c:dLbls>
          <c:showLegendKey val="0"/>
          <c:showVal val="0"/>
          <c:showCatName val="0"/>
          <c:showSerName val="0"/>
          <c:showPercent val="0"/>
          <c:showBubbleSize val="0"/>
        </c:dLbls>
        <c:smooth val="0"/>
        <c:axId val="1561822304"/>
        <c:axId val="1677099392"/>
      </c:lineChart>
      <c:catAx>
        <c:axId val="156182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677099392"/>
        <c:crosses val="autoZero"/>
        <c:auto val="1"/>
        <c:lblAlgn val="ctr"/>
        <c:lblOffset val="100"/>
        <c:noMultiLvlLbl val="0"/>
      </c:catAx>
      <c:valAx>
        <c:axId val="1677099392"/>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561822304"/>
        <c:crosses val="autoZero"/>
        <c:crossBetween val="between"/>
      </c:valAx>
      <c:spPr>
        <a:noFill/>
        <a:ln>
          <a:noFill/>
        </a:ln>
        <a:effectLst/>
      </c:spPr>
    </c:plotArea>
    <c:legend>
      <c:legendPos val="b"/>
      <c:layout>
        <c:manualLayout>
          <c:xMode val="edge"/>
          <c:yMode val="edge"/>
          <c:x val="0.17459241387069754"/>
          <c:y val="0.93309173876117402"/>
          <c:w val="0.64930299453099094"/>
          <c:h val="4.862672558983143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561260-584A-41B2-B3BF-A99BC144D561}" type="datetimeFigureOut">
              <a:rPr lang="en-GB" smtClean="0"/>
              <a:t>10/06/2025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605C08-5F5D-45CF-A424-6797AF1FA769}" type="slidenum">
              <a:rPr lang="en-GB" smtClean="0"/>
              <a:t>‹#›</a:t>
            </a:fld>
            <a:endParaRPr lang="en-GB"/>
          </a:p>
        </p:txBody>
      </p:sp>
    </p:spTree>
    <p:extLst>
      <p:ext uri="{BB962C8B-B14F-4D97-AF65-F5344CB8AC3E}">
        <p14:creationId xmlns:p14="http://schemas.microsoft.com/office/powerpoint/2010/main" val="3104831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800">
                <a:solidFill>
                  <a:srgbClr val="000000"/>
                </a:solidFill>
                <a:effectLst/>
                <a:latin typeface="Sky Text" panose="020B0506040202020204" pitchFamily="34" charset="0"/>
                <a:ea typeface="Calibri" panose="020F0502020204030204" pitchFamily="34" charset="0"/>
                <a:cs typeface="Arial" panose="020B0604020202020204" pitchFamily="34" charset="0"/>
              </a:rPr>
              <a:t>Connections mean everything is underpinned by our unique connections </a:t>
            </a:r>
            <a:r>
              <a:rPr lang="en-GB" sz="1800" b="1">
                <a:solidFill>
                  <a:srgbClr val="000000"/>
                </a:solidFill>
                <a:effectLst/>
                <a:latin typeface="Sky Text" panose="020B0506040202020204" pitchFamily="34" charset="0"/>
                <a:ea typeface="Calibri" panose="020F0502020204030204" pitchFamily="34" charset="0"/>
                <a:cs typeface="Arial" panose="020B0604020202020204" pitchFamily="34" charset="0"/>
              </a:rPr>
              <a:t>to Customers, Culture, Partners and Innovation.  Through these, </a:t>
            </a:r>
            <a:r>
              <a:rPr lang="en-GB" sz="1800">
                <a:solidFill>
                  <a:srgbClr val="000000"/>
                </a:solidFill>
                <a:effectLst/>
                <a:latin typeface="Sky Text" panose="020B0506040202020204" pitchFamily="34" charset="0"/>
                <a:ea typeface="Calibri" panose="020F0502020204030204" pitchFamily="34" charset="0"/>
                <a:cs typeface="Arial" panose="020B0604020202020204" pitchFamily="34" charset="0"/>
              </a:rPr>
              <a:t>we can </a:t>
            </a:r>
            <a:r>
              <a:rPr lang="en-GB" sz="1800" b="1">
                <a:solidFill>
                  <a:srgbClr val="000000"/>
                </a:solidFill>
                <a:effectLst/>
                <a:latin typeface="Sky Text" panose="020B0506040202020204" pitchFamily="34" charset="0"/>
                <a:ea typeface="Calibri" panose="020F0502020204030204" pitchFamily="34" charset="0"/>
                <a:cs typeface="Arial" panose="020B0604020202020204" pitchFamily="34" charset="0"/>
              </a:rPr>
              <a:t>connect better with you</a:t>
            </a:r>
            <a:r>
              <a:rPr lang="en-GB" sz="1800">
                <a:solidFill>
                  <a:srgbClr val="000000"/>
                </a:solidFill>
                <a:effectLst/>
                <a:latin typeface="Sky Text" panose="020B0506040202020204" pitchFamily="34" charset="0"/>
                <a:ea typeface="Calibri" panose="020F0502020204030204" pitchFamily="34" charset="0"/>
                <a:cs typeface="Arial" panose="020B0604020202020204" pitchFamily="34" charset="0"/>
              </a:rPr>
              <a:t> to deliver better outcomes for you as brands and for the agency folk, your clients </a:t>
            </a:r>
            <a:endParaRPr lang="en-GB" sz="1800">
              <a:effectLst/>
              <a:latin typeface="Calibri" panose="020F0502020204030204" pitchFamily="34"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2926080" rtl="0" eaLnBrk="1" fontAlgn="auto" latinLnBrk="0" hangingPunct="1">
              <a:lnSpc>
                <a:spcPct val="100000"/>
              </a:lnSpc>
              <a:spcBef>
                <a:spcPts val="0"/>
              </a:spcBef>
              <a:spcAft>
                <a:spcPts val="0"/>
              </a:spcAft>
              <a:buClrTx/>
              <a:buSzTx/>
              <a:buFontTx/>
              <a:buNone/>
              <a:tabLst/>
              <a:defRPr/>
            </a:pPr>
            <a:fld id="{75DDEA6C-8F12-2946-8FEA-AB499F257480}" type="slidenum">
              <a:rPr kumimoji="0" lang="en-US" sz="1200" b="0" i="0" u="none" strike="noStrike" kern="1200" cap="none" spc="0" normalizeH="0" baseline="0" noProof="0" smtClean="0">
                <a:ln>
                  <a:noFill/>
                </a:ln>
                <a:solidFill>
                  <a:prstClr val="black"/>
                </a:solidFill>
                <a:effectLst/>
                <a:uLnTx/>
                <a:uFillTx/>
                <a:latin typeface="Sky Text"/>
                <a:ea typeface="+mn-ea"/>
                <a:cs typeface="+mn-cs"/>
              </a:rPr>
              <a:pPr marL="0" marR="0" lvl="0" indent="0" algn="r" defTabSz="292608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ky Text"/>
              <a:ea typeface="+mn-ea"/>
              <a:cs typeface="+mn-cs"/>
            </a:endParaRPr>
          </a:p>
        </p:txBody>
      </p:sp>
    </p:spTree>
    <p:extLst>
      <p:ext uri="{BB962C8B-B14F-4D97-AF65-F5344CB8AC3E}">
        <p14:creationId xmlns:p14="http://schemas.microsoft.com/office/powerpoint/2010/main" val="3535128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GB" sz="1200">
                <a:effectLst/>
                <a:latin typeface="Sky Text" panose="020B0506040202020204" pitchFamily="34" charset="0"/>
                <a:ea typeface="Calibri" panose="020F0502020204030204" pitchFamily="34" charset="0"/>
                <a:cs typeface="Calibri" panose="020F0502020204030204" pitchFamily="34" charset="0"/>
              </a:rPr>
              <a:t>At Sky, we’re connected to our customers through a range of products and services – TV remains the core business but connectivity is now critical – it’s the fuel that means people can access the content they love.</a:t>
            </a:r>
            <a:endParaRPr lang="en-GB" sz="1200">
              <a:effectLst/>
              <a:latin typeface="Calibri" panose="020F0502020204030204" pitchFamily="34" charset="0"/>
              <a:ea typeface="Calibri" panose="020F0502020204030204" pitchFamily="34" charset="0"/>
            </a:endParaRPr>
          </a:p>
          <a:p>
            <a:pPr>
              <a:lnSpc>
                <a:spcPct val="115000"/>
              </a:lnSpc>
            </a:pPr>
            <a:endParaRPr lang="en-GB" sz="1200">
              <a:effectLst/>
              <a:latin typeface="Sky Text" panose="020B0506040202020204" pitchFamily="34" charset="0"/>
              <a:ea typeface="Calibri" panose="020F0502020204030204" pitchFamily="34" charset="0"/>
              <a:cs typeface="Calibri" panose="020F0502020204030204" pitchFamily="34" charset="0"/>
            </a:endParaRPr>
          </a:p>
          <a:p>
            <a:pPr>
              <a:lnSpc>
                <a:spcPct val="115000"/>
              </a:lnSpc>
            </a:pPr>
            <a:r>
              <a:rPr lang="en-GB" sz="1200">
                <a:effectLst/>
                <a:latin typeface="Sky Text" panose="020B0506040202020204" pitchFamily="34" charset="0"/>
                <a:ea typeface="Calibri" panose="020F0502020204030204" pitchFamily="34" charset="0"/>
                <a:cs typeface="Calibri" panose="020F0502020204030204" pitchFamily="34" charset="0"/>
              </a:rPr>
              <a:t>For you and your clients, connectivity matters because it</a:t>
            </a:r>
            <a:r>
              <a:rPr lang="en-GB" sz="1200" b="1">
                <a:effectLst/>
                <a:latin typeface="Sky Text" panose="020B0506040202020204" pitchFamily="34" charset="0"/>
                <a:ea typeface="Calibri" panose="020F0502020204030204" pitchFamily="34" charset="0"/>
                <a:cs typeface="Calibri" panose="020F0502020204030204" pitchFamily="34" charset="0"/>
              </a:rPr>
              <a:t> enhances the quality of our customer data</a:t>
            </a:r>
            <a:r>
              <a:rPr lang="en-GB" sz="1200">
                <a:effectLst/>
                <a:latin typeface="Sky Text" panose="020B0506040202020204" pitchFamily="34" charset="0"/>
                <a:ea typeface="Calibri" panose="020F0502020204030204" pitchFamily="34" charset="0"/>
                <a:cs typeface="Calibri" panose="020F0502020204030204" pitchFamily="34" charset="0"/>
              </a:rPr>
              <a:t>. </a:t>
            </a:r>
            <a:endParaRPr lang="en-GB" sz="1200">
              <a:effectLst/>
              <a:latin typeface="Calibri" panose="020F0502020204030204" pitchFamily="34" charset="0"/>
              <a:ea typeface="Calibri" panose="020F050202020403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24605C08-5F5D-45CF-A424-6797AF1FA769}" type="slidenum">
              <a:rPr lang="en-GB" smtClean="0"/>
              <a:t>6</a:t>
            </a:fld>
            <a:endParaRPr lang="en-GB"/>
          </a:p>
        </p:txBody>
      </p:sp>
    </p:spTree>
    <p:extLst>
      <p:ext uri="{BB962C8B-B14F-4D97-AF65-F5344CB8AC3E}">
        <p14:creationId xmlns:p14="http://schemas.microsoft.com/office/powerpoint/2010/main" val="3881984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Sky rich data proposition, coupled with our unique targeting capabilities sets us apart when it comes to Connecting with your customers.</a:t>
            </a:r>
          </a:p>
          <a:p>
            <a:r>
              <a:rPr lang="en-GB"/>
              <a:t>Our precision geo targeting capabilities allow brands to target broad TV regions right down to hyper targeted drive times.</a:t>
            </a:r>
          </a:p>
          <a:p>
            <a:r>
              <a:rPr lang="en-GB"/>
              <a:t>Automotive brands benefit from being able to target in market audiences local to their nearest dealers using our Drive Time and Radius targeting capabilities.</a:t>
            </a:r>
          </a:p>
        </p:txBody>
      </p:sp>
      <p:sp>
        <p:nvSpPr>
          <p:cNvPr id="4" name="Slide Number Placeholder 3"/>
          <p:cNvSpPr>
            <a:spLocks noGrp="1"/>
          </p:cNvSpPr>
          <p:nvPr>
            <p:ph type="sldNum" sz="quarter" idx="5"/>
          </p:nvPr>
        </p:nvSpPr>
        <p:spPr/>
        <p:txBody>
          <a:bodyPr/>
          <a:lstStyle/>
          <a:p>
            <a:fld id="{24605C08-5F5D-45CF-A424-6797AF1FA769}" type="slidenum">
              <a:rPr lang="en-GB" smtClean="0"/>
              <a:t>7</a:t>
            </a:fld>
            <a:endParaRPr lang="en-GB"/>
          </a:p>
        </p:txBody>
      </p:sp>
    </p:spTree>
    <p:extLst>
      <p:ext uri="{BB962C8B-B14F-4D97-AF65-F5344CB8AC3E}">
        <p14:creationId xmlns:p14="http://schemas.microsoft.com/office/powerpoint/2010/main" val="426317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D3683-C175-503C-1E69-7890C0FBF6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776BB-1C47-F073-EDB0-B9E17C795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0BEF2-44FC-FF3E-CAA2-AD5B7BC5D9A5}"/>
              </a:ext>
            </a:extLst>
          </p:cNvPr>
          <p:cNvSpPr>
            <a:spLocks noGrp="1"/>
          </p:cNvSpPr>
          <p:nvPr>
            <p:ph type="body" idx="1"/>
          </p:nvPr>
        </p:nvSpPr>
        <p:spPr/>
        <p:txBody>
          <a:bodyPr/>
          <a:lstStyle/>
          <a:p>
            <a:r>
              <a:rPr lang="en-GB"/>
              <a:t>At Sky Media, you get access to the two leading providers of in market automative data in the UK, namely Experian Auto &amp; </a:t>
            </a:r>
            <a:r>
              <a:rPr lang="en-GB" err="1"/>
              <a:t>Regit</a:t>
            </a:r>
            <a:r>
              <a:rPr lang="en-GB"/>
              <a:t>, provide access to highly sort after in-market audiences at scale.</a:t>
            </a:r>
          </a:p>
          <a:p>
            <a:endParaRPr lang="en-GB"/>
          </a:p>
        </p:txBody>
      </p:sp>
      <p:sp>
        <p:nvSpPr>
          <p:cNvPr id="4" name="Slide Number Placeholder 3">
            <a:extLst>
              <a:ext uri="{FF2B5EF4-FFF2-40B4-BE49-F238E27FC236}">
                <a16:creationId xmlns:a16="http://schemas.microsoft.com/office/drawing/2014/main" id="{D566F1EA-F8E3-01F0-65AC-C75EF4E9F65F}"/>
              </a:ext>
            </a:extLst>
          </p:cNvPr>
          <p:cNvSpPr>
            <a:spLocks noGrp="1"/>
          </p:cNvSpPr>
          <p:nvPr>
            <p:ph type="sldNum" sz="quarter" idx="5"/>
          </p:nvPr>
        </p:nvSpPr>
        <p:spPr/>
        <p:txBody>
          <a:bodyPr/>
          <a:lstStyle/>
          <a:p>
            <a:fld id="{24605C08-5F5D-45CF-A424-6797AF1FA769}" type="slidenum">
              <a:rPr lang="en-GB" smtClean="0"/>
              <a:t>8</a:t>
            </a:fld>
            <a:endParaRPr lang="en-GB"/>
          </a:p>
        </p:txBody>
      </p:sp>
    </p:spTree>
    <p:extLst>
      <p:ext uri="{BB962C8B-B14F-4D97-AF65-F5344CB8AC3E}">
        <p14:creationId xmlns:p14="http://schemas.microsoft.com/office/powerpoint/2010/main" val="3140197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Font typeface="Symbol" panose="05050102010706020507" pitchFamily="18" charset="2"/>
              <a:buNone/>
            </a:pPr>
            <a:endParaRPr lang="en-GB" sz="1800" b="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sz="180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3BD005-DF67-4EDB-AE03-B05D5FDB5E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98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2E72A-12CB-9C44-BD9F-1444C00AC4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687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a:solidFill>
                  <a:srgbClr val="FF0000"/>
                </a:solidFill>
                <a:effectLst/>
                <a:latin typeface="Aptos" panose="020B0004020202020204" pitchFamily="34" charset="0"/>
                <a:ea typeface="Aptos" panose="020B0004020202020204" pitchFamily="34" charset="0"/>
                <a:cs typeface="Aptos" panose="020B0004020202020204" pitchFamily="34" charset="0"/>
              </a:rPr>
              <a:t>Let’s look at that in more detail at Elec / Hybrid as it’s such an important salient audience at the moment… </a:t>
            </a:r>
            <a:endParaRPr lang="en-GB" sz="1200" b="1" kern="100">
              <a:effectLst/>
              <a:latin typeface="Sky Text" panose="020B050604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1200" b="1" kern="100">
              <a:effectLst/>
              <a:latin typeface="Sky Text" panose="020B050604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b="1" kern="100">
                <a:effectLst/>
                <a:latin typeface="Sky Text" panose="020B0506040202020204" pitchFamily="34" charset="0"/>
                <a:ea typeface="Calibri" panose="020F0502020204030204" pitchFamily="34" charset="0"/>
                <a:cs typeface="Arial" panose="020B0604020202020204" pitchFamily="34" charset="0"/>
              </a:rPr>
              <a:t>1) Vehicle registration government database and survey data</a:t>
            </a:r>
            <a:endParaRPr lang="en-GB" sz="1200" kern="10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400"/>
              <a:t>Purchase intent data is derived from market research where respondents are asked about their intention to buy a new vehicle. Vehicle registration data identifies current electric and hybrid owners</a:t>
            </a:r>
            <a:endParaRPr lang="en-GB" sz="1200" kern="100">
              <a:effectLst/>
              <a:latin typeface="Sky Text" panose="020B0506040202020204" pitchFamily="34" charset="0"/>
              <a:ea typeface="Calibri" panose="020F0502020204030204" pitchFamily="34" charset="0"/>
              <a:cs typeface="Arial" panose="020B0604020202020204" pitchFamily="34" charset="0"/>
            </a:endParaRPr>
          </a:p>
          <a:p>
            <a:pPr marL="0" lvl="0" indent="0">
              <a:lnSpc>
                <a:spcPct val="107000"/>
              </a:lnSpc>
              <a:spcAft>
                <a:spcPts val="800"/>
              </a:spcAft>
              <a:buFont typeface="+mj-lt"/>
              <a:buNone/>
            </a:pPr>
            <a:endParaRPr lang="en-GB" sz="1200" b="1" kern="100">
              <a:effectLst/>
              <a:latin typeface="Sky Text" panose="020B0506040202020204" pitchFamily="34" charset="0"/>
              <a:ea typeface="Calibri" panose="020F0502020204030204" pitchFamily="34" charset="0"/>
              <a:cs typeface="Arial" panose="020B0604020202020204" pitchFamily="34" charset="0"/>
            </a:endParaRPr>
          </a:p>
          <a:p>
            <a:pPr marL="0" lvl="0" indent="0">
              <a:lnSpc>
                <a:spcPct val="107000"/>
              </a:lnSpc>
              <a:spcAft>
                <a:spcPts val="800"/>
              </a:spcAft>
              <a:buFont typeface="+mj-lt"/>
              <a:buNone/>
            </a:pPr>
            <a:r>
              <a:rPr lang="en-GB" sz="1200" b="1" kern="100">
                <a:effectLst/>
                <a:latin typeface="Sky Text" panose="020B0506040202020204" pitchFamily="34" charset="0"/>
                <a:ea typeface="Calibri" panose="020F0502020204030204" pitchFamily="34" charset="0"/>
                <a:cs typeface="Arial" panose="020B0604020202020204" pitchFamily="34" charset="0"/>
              </a:rPr>
              <a:t>2) Experian profiles those in-market for electric/hybrid vehicles using segmentation</a:t>
            </a:r>
            <a:endParaRPr lang="en-GB" sz="1200" kern="10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400"/>
              <a:t>Experian uses their Mosaic segmentation to determine the audience profile of those who own an electric/hybrid vehicle, as well as those who have signalled their intention to purchase. Experian identify relevant demographics and characteristics to reach lookalike households.</a:t>
            </a:r>
            <a:endParaRPr lang="en-GB" sz="1200" kern="100">
              <a:effectLst/>
              <a:latin typeface="Sky Text" panose="020B050604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1200" b="1" kern="100">
              <a:effectLst/>
              <a:latin typeface="Sky Text" panose="020B050604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b="1" kern="100">
                <a:effectLst/>
                <a:latin typeface="Sky Text" panose="020B0506040202020204" pitchFamily="34" charset="0"/>
                <a:ea typeface="Calibri" panose="020F0502020204030204" pitchFamily="34" charset="0"/>
                <a:cs typeface="Arial" panose="020B0604020202020204" pitchFamily="34" charset="0"/>
              </a:rPr>
              <a:t>3) Household address verified for each Sky subscriber</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kern="100">
                <a:effectLst/>
                <a:latin typeface="Sky Text" panose="020B0506040202020204" pitchFamily="34" charset="0"/>
                <a:ea typeface="Calibri" panose="020F0502020204030204" pitchFamily="34" charset="0"/>
                <a:cs typeface="Arial" panose="020B0604020202020204" pitchFamily="34" charset="0"/>
              </a:rPr>
              <a:t>Other Addressable TV solutions in market often rely on email addresses, to ad-serve to specific devices. Viewers are requested to provide details at log-in stage and this data is then used for targeting purposes. Our</a:t>
            </a:r>
            <a:r>
              <a:rPr lang="en-GB" sz="1200">
                <a:effectLst/>
                <a:latin typeface="Sky Text" panose="020B0506040202020204" pitchFamily="34" charset="0"/>
                <a:ea typeface="Calibri" panose="020F0502020204030204" pitchFamily="34" charset="0"/>
                <a:cs typeface="Arial" panose="020B0604020202020204" pitchFamily="34" charset="0"/>
              </a:rPr>
              <a:t> viewers don’t need to provide any details before accessing our content. AdSmart targets at a household level, with every address verified for each of our subscribers.</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200" b="1" kern="100">
              <a:effectLst/>
              <a:latin typeface="Sky Text" panose="020B050604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b="1" kern="100">
                <a:effectLst/>
                <a:latin typeface="Sky Text" panose="020B0506040202020204" pitchFamily="34" charset="0"/>
                <a:ea typeface="Calibri" panose="020F0502020204030204" pitchFamily="34" charset="0"/>
                <a:cs typeface="Arial" panose="020B0604020202020204" pitchFamily="34" charset="0"/>
              </a:rPr>
              <a:t>4) AdSmart reaches relevant audiences at a household level</a:t>
            </a:r>
          </a:p>
          <a:p>
            <a:pPr>
              <a:lnSpc>
                <a:spcPct val="107000"/>
              </a:lnSpc>
              <a:spcAft>
                <a:spcPts val="800"/>
              </a:spcAft>
            </a:pPr>
            <a:r>
              <a:rPr lang="en-GB" sz="1200" kern="100">
                <a:effectLst/>
                <a:latin typeface="Sky Text" panose="020B0506040202020204" pitchFamily="34" charset="0"/>
                <a:ea typeface="Calibri" panose="020F0502020204030204" pitchFamily="34" charset="0"/>
                <a:cs typeface="Arial" panose="020B0604020202020204" pitchFamily="34" charset="0"/>
              </a:rPr>
              <a:t>Targeting at a household level with AdSmart means that advertisers either capture in-market individuals directly or influence them by reaching their nearest and dearest. Remember, </a:t>
            </a:r>
            <a:r>
              <a:rPr lang="en-GB" b="0" i="0">
                <a:solidFill>
                  <a:srgbClr val="2F2F2F"/>
                </a:solidFill>
                <a:effectLst/>
                <a:latin typeface="proxima-nova"/>
              </a:rPr>
              <a:t>44% of TV is watched together with others. </a:t>
            </a:r>
            <a:r>
              <a:rPr lang="en-GB" sz="1200">
                <a:effectLst/>
                <a:latin typeface="Sky Text" panose="020B0506040202020204" pitchFamily="34" charset="0"/>
                <a:ea typeface="Calibri" panose="020F0502020204030204" pitchFamily="34" charset="0"/>
                <a:cs typeface="Arial" panose="020B0604020202020204" pitchFamily="34" charset="0"/>
              </a:rPr>
              <a:t>And when it comes to big purchases and life decisions, these are made by, and for the household.</a:t>
            </a:r>
            <a:endParaRPr lang="en-US"/>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CEFB60-CB56-4932-8369-12B6CF81501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7722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3BD005-DF67-4EDB-AE03-B05D5FDB5E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287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FF0000"/>
                </a:solidFill>
                <a:effectLst/>
                <a:latin typeface="Aptos" panose="020B0004020202020204" pitchFamily="34" charset="0"/>
                <a:ea typeface="Aptos" panose="020B0004020202020204" pitchFamily="34" charset="0"/>
                <a:cs typeface="Aptos" panose="020B0004020202020204" pitchFamily="34" charset="0"/>
              </a:rPr>
              <a:t>And we can do likewise for </a:t>
            </a:r>
            <a:r>
              <a:rPr lang="en-GB" sz="1800" err="1">
                <a:solidFill>
                  <a:srgbClr val="FF0000"/>
                </a:solidFill>
                <a:effectLst/>
                <a:latin typeface="Aptos" panose="020B0004020202020204" pitchFamily="34" charset="0"/>
                <a:ea typeface="Aptos" panose="020B0004020202020204" pitchFamily="34" charset="0"/>
                <a:cs typeface="Aptos" panose="020B0004020202020204" pitchFamily="34" charset="0"/>
              </a:rPr>
              <a:t>Regit</a:t>
            </a:r>
            <a:r>
              <a:rPr lang="en-GB" sz="1800">
                <a:solidFill>
                  <a:srgbClr val="FF0000"/>
                </a:solidFill>
                <a:effectLst/>
                <a:latin typeface="Aptos" panose="020B0004020202020204" pitchFamily="34" charset="0"/>
                <a:ea typeface="Aptos" panose="020B0004020202020204" pitchFamily="34" charset="0"/>
                <a:cs typeface="Aptos" panose="020B0004020202020204" pitchFamily="34" charset="0"/>
              </a:rPr>
              <a:t> with whom owners have signed up to provide vehicle data. EV / Hybrid owners and intenders can be aggregated to find I market audience that we can </a:t>
            </a:r>
            <a:r>
              <a:rPr lang="en-GB" sz="1800" err="1">
                <a:solidFill>
                  <a:srgbClr val="FF0000"/>
                </a:solidFill>
                <a:effectLst/>
                <a:latin typeface="Aptos" panose="020B0004020202020204" pitchFamily="34" charset="0"/>
                <a:ea typeface="Aptos" panose="020B0004020202020204" pitchFamily="34" charset="0"/>
                <a:cs typeface="Aptos" panose="020B0004020202020204" pitchFamily="34" charset="0"/>
              </a:rPr>
              <a:t>determinisitically</a:t>
            </a:r>
            <a:r>
              <a:rPr lang="en-GB" sz="1800">
                <a:solidFill>
                  <a:srgbClr val="FF0000"/>
                </a:solidFill>
                <a:effectLst/>
                <a:latin typeface="Aptos" panose="020B0004020202020204" pitchFamily="34" charset="0"/>
                <a:ea typeface="Aptos" panose="020B0004020202020204" pitchFamily="34" charset="0"/>
                <a:cs typeface="Aptos" panose="020B0004020202020204" pitchFamily="34" charset="0"/>
              </a:rPr>
              <a:t> reach but to explain more about the </a:t>
            </a:r>
            <a:r>
              <a:rPr lang="en-GB" sz="1800" err="1">
                <a:solidFill>
                  <a:srgbClr val="FF0000"/>
                </a:solidFill>
                <a:effectLst/>
                <a:latin typeface="Aptos" panose="020B0004020202020204" pitchFamily="34" charset="0"/>
                <a:ea typeface="Aptos" panose="020B0004020202020204" pitchFamily="34" charset="0"/>
                <a:cs typeface="Aptos" panose="020B0004020202020204" pitchFamily="34" charset="0"/>
              </a:rPr>
              <a:t>Regit</a:t>
            </a:r>
            <a:r>
              <a:rPr lang="en-GB" sz="1800">
                <a:solidFill>
                  <a:srgbClr val="FF0000"/>
                </a:solidFill>
                <a:effectLst/>
                <a:latin typeface="Aptos" panose="020B0004020202020204" pitchFamily="34" charset="0"/>
                <a:ea typeface="Aptos" panose="020B0004020202020204" pitchFamily="34" charset="0"/>
                <a:cs typeface="Aptos" panose="020B0004020202020204" pitchFamily="34" charset="0"/>
              </a:rPr>
              <a:t> opportunity, I’d like to hand over to my colleague Steve and Chris Green from </a:t>
            </a:r>
            <a:r>
              <a:rPr lang="en-GB" sz="1800" err="1">
                <a:solidFill>
                  <a:srgbClr val="FF0000"/>
                </a:solidFill>
                <a:effectLst/>
                <a:latin typeface="Aptos" panose="020B0004020202020204" pitchFamily="34" charset="0"/>
                <a:ea typeface="Aptos" panose="020B0004020202020204" pitchFamily="34" charset="0"/>
                <a:cs typeface="Aptos" panose="020B0004020202020204" pitchFamily="34" charset="0"/>
              </a:rPr>
              <a:t>Regit</a:t>
            </a:r>
            <a:r>
              <a:rPr lang="en-GB" sz="1800">
                <a:solidFill>
                  <a:srgbClr val="FF0000"/>
                </a:solidFill>
                <a:effectLst/>
                <a:latin typeface="Aptos" panose="020B0004020202020204" pitchFamily="34" charset="0"/>
                <a:ea typeface="Aptos" panose="020B0004020202020204" pitchFamily="34" charset="0"/>
                <a:cs typeface="Aptos" panose="020B0004020202020204" pitchFamily="34" charset="0"/>
              </a:rPr>
              <a:t>.</a:t>
            </a:r>
            <a:endParaRPr lang="en-GB" sz="1800">
              <a:effectLst/>
              <a:latin typeface="Aptos" panose="020B0004020202020204" pitchFamily="34" charset="0"/>
              <a:ea typeface="Aptos" panose="020B0004020202020204" pitchFamily="34" charset="0"/>
              <a:cs typeface="Aptos" panose="020B0004020202020204"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CEFB60-CB56-4932-8369-12B6CF81501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861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5CAF8-2D80-5413-E968-F48A75621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12FA5A-2ECA-78F3-4615-5D41C9653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272834-6647-5D4B-3FC1-22FD32D94F29}"/>
              </a:ext>
            </a:extLst>
          </p:cNvPr>
          <p:cNvSpPr>
            <a:spLocks noGrp="1"/>
          </p:cNvSpPr>
          <p:nvPr>
            <p:ph type="body" idx="1"/>
          </p:nvPr>
        </p:nvSpPr>
        <p:spPr/>
        <p:txBody>
          <a:bodyPr/>
          <a:lstStyle/>
          <a:p>
            <a:pPr marL="285750" marR="0" lvl="0" indent="-285750" algn="l" defTabSz="5852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n-lt"/>
                <a:ea typeface="+mn-ea"/>
                <a:cs typeface="+mn-cs"/>
              </a:rPr>
              <a:t>Upper to mid funnel brand KPI measurement underpinned by Sky data</a:t>
            </a:r>
          </a:p>
          <a:p>
            <a:pPr marL="285750" marR="0" lvl="0" indent="-285750" algn="l" defTabSz="5852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n-lt"/>
                <a:ea typeface="+mn-ea"/>
                <a:cs typeface="+mn-cs"/>
              </a:rPr>
              <a:t>Mid funnel web attribution linking web visitors back to Sky viewing data</a:t>
            </a:r>
          </a:p>
          <a:p>
            <a:pPr marL="285750" marR="0" lvl="0" indent="-285750" algn="l" defTabSz="58521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n-lt"/>
                <a:ea typeface="+mn-ea"/>
                <a:cs typeface="+mn-cs"/>
              </a:rPr>
              <a:t>Lower funnel sales attribution linking TV exposure directly to client transactional data</a:t>
            </a:r>
          </a:p>
          <a:p>
            <a:pPr lvl="0" algn="ctr">
              <a:lnSpc>
                <a:spcPct val="107000"/>
              </a:lnSpc>
              <a:spcAft>
                <a:spcPts val="800"/>
              </a:spcAft>
              <a:tabLst>
                <a:tab pos="457200" algn="l"/>
              </a:tabLst>
            </a:pPr>
            <a:endParaRPr lang="en-GB" sz="1200" kern="120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n-lt"/>
              <a:ea typeface="+mn-ea"/>
              <a:cs typeface="+mn-cs"/>
            </a:endParaRPr>
          </a:p>
          <a:p>
            <a:pPr marL="285750" marR="0" lvl="0" indent="-285750" algn="l" defTabSz="5852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n-lt"/>
              <a:ea typeface="+mn-ea"/>
              <a:cs typeface="+mn-cs"/>
            </a:endParaRPr>
          </a:p>
          <a:p>
            <a:pPr marL="285750" marR="0" lvl="0" indent="-285750" algn="l" defTabSz="58521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p>
          <a:p>
            <a:pPr marL="0" indent="0">
              <a:buFont typeface="Arial" panose="020B0604020202020204" pitchFamily="34" charset="0"/>
              <a:buNone/>
            </a:pPr>
            <a:endParaRPr lang="en-GB"/>
          </a:p>
          <a:p>
            <a:endParaRPr lang="en-US"/>
          </a:p>
        </p:txBody>
      </p:sp>
      <p:sp>
        <p:nvSpPr>
          <p:cNvPr id="4" name="Slide Number Placeholder 3">
            <a:extLst>
              <a:ext uri="{FF2B5EF4-FFF2-40B4-BE49-F238E27FC236}">
                <a16:creationId xmlns:a16="http://schemas.microsoft.com/office/drawing/2014/main" id="{94FEA6DD-60F3-7AB3-6F68-4E893F7B0DBA}"/>
              </a:ext>
            </a:extLst>
          </p:cNvPr>
          <p:cNvSpPr>
            <a:spLocks noGrp="1"/>
          </p:cNvSpPr>
          <p:nvPr>
            <p:ph type="sldNum" sz="quarter" idx="5"/>
          </p:nvPr>
        </p:nvSpPr>
        <p:spPr/>
        <p:txBody>
          <a:bodyPr/>
          <a:lstStyle/>
          <a:p>
            <a:fld id="{24605C08-5F5D-45CF-A424-6797AF1FA769}" type="slidenum">
              <a:rPr lang="en-GB" smtClean="0"/>
              <a:t>15</a:t>
            </a:fld>
            <a:endParaRPr lang="en-GB"/>
          </a:p>
        </p:txBody>
      </p:sp>
    </p:spTree>
    <p:extLst>
      <p:ext uri="{BB962C8B-B14F-4D97-AF65-F5344CB8AC3E}">
        <p14:creationId xmlns:p14="http://schemas.microsoft.com/office/powerpoint/2010/main" val="3291148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BCE65-7C19-2D4C-81C3-3D130BE50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612E4-1F74-E246-74C0-B6FCA3466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BF02EB-17B7-385F-735C-BAC22BFB4CA5}"/>
              </a:ext>
            </a:extLst>
          </p:cNvPr>
          <p:cNvSpPr>
            <a:spLocks noGrp="1"/>
          </p:cNvSpPr>
          <p:nvPr>
            <p:ph type="body" idx="1"/>
          </p:nvPr>
        </p:nvSpPr>
        <p:spPr/>
        <p:txBody>
          <a:bodyPr/>
          <a:lstStyle/>
          <a:p>
            <a:r>
              <a:rPr lang="en-GB"/>
              <a:t>Impressive x3 growth in awareness in just over a year</a:t>
            </a:r>
          </a:p>
          <a:p>
            <a:endParaRPr lang="en-GB"/>
          </a:p>
          <a:p>
            <a:r>
              <a:rPr lang="en-GB"/>
              <a:t>Question – how to grow unaided brand mention (as well as other unaided measures)?</a:t>
            </a:r>
          </a:p>
          <a:p>
            <a:endParaRPr lang="en-GB"/>
          </a:p>
          <a:p>
            <a:endParaRPr lang="en-GB"/>
          </a:p>
          <a:p>
            <a:r>
              <a:rPr lang="en-GB"/>
              <a:t>Increasing top of mind brand awareness is harder for less established brands – takes longer time and higher frequency</a:t>
            </a:r>
          </a:p>
          <a:p>
            <a:r>
              <a:rPr lang="en-GB"/>
              <a:t>Exposure frequency shows a curve for aided measures – prompted awareness or consideration begins to flatten after 10 exposures on average</a:t>
            </a:r>
          </a:p>
          <a:p>
            <a:r>
              <a:rPr lang="en-GB"/>
              <a:t>But the relationship between frequency and unaided measures is more linear – there is no observed curve, indicating that higher frequency, i.e more exposures continues to build top of mind measures.</a:t>
            </a:r>
          </a:p>
          <a:p>
            <a:endParaRPr lang="en-GB"/>
          </a:p>
          <a:p>
            <a:r>
              <a:rPr lang="en-GB" b="1"/>
              <a:t>Psychology</a:t>
            </a:r>
            <a:r>
              <a:rPr lang="en-GB"/>
              <a:t> – </a:t>
            </a:r>
          </a:p>
          <a:p>
            <a:r>
              <a:rPr lang="en-GB"/>
              <a:t>The Power of Repeated Exposure (Zajonc 1968) - the more we see something, the more we </a:t>
            </a:r>
            <a:r>
              <a:rPr lang="en-GB" b="1"/>
              <a:t>develop a preference for it</a:t>
            </a:r>
            <a:r>
              <a:rPr lang="en-GB"/>
              <a:t>—even if we don’t consciously remember seeing it.</a:t>
            </a:r>
          </a:p>
          <a:p>
            <a:r>
              <a:rPr lang="en-GB"/>
              <a:t>The </a:t>
            </a:r>
            <a:r>
              <a:rPr lang="en-GB" b="1"/>
              <a:t>Availability Heuristic</a:t>
            </a:r>
            <a:r>
              <a:rPr lang="en-GB"/>
              <a:t> (Tversky &amp; Kahneman) states that our brains assume something is </a:t>
            </a:r>
            <a:r>
              <a:rPr lang="en-GB" b="1"/>
              <a:t>important and credible if we encounter it frequently</a:t>
            </a:r>
            <a:r>
              <a:rPr lang="en-GB"/>
              <a:t>.</a:t>
            </a:r>
          </a:p>
          <a:p>
            <a:r>
              <a:rPr lang="en-GB"/>
              <a:t>To </a:t>
            </a:r>
            <a:r>
              <a:rPr lang="en-GB" b="1"/>
              <a:t>win mindshare</a:t>
            </a:r>
            <a:r>
              <a:rPr lang="en-GB"/>
              <a:t>, BYD should aim for </a:t>
            </a:r>
            <a:r>
              <a:rPr lang="en-GB" b="1"/>
              <a:t>continuous, emotionally engaging exposure</a:t>
            </a:r>
            <a:endParaRPr lang="en-GB"/>
          </a:p>
        </p:txBody>
      </p:sp>
      <p:sp>
        <p:nvSpPr>
          <p:cNvPr id="4" name="Slide Number Placeholder 3">
            <a:extLst>
              <a:ext uri="{FF2B5EF4-FFF2-40B4-BE49-F238E27FC236}">
                <a16:creationId xmlns:a16="http://schemas.microsoft.com/office/drawing/2014/main" id="{B9E39AA8-1341-D98B-3C23-F16C6AEF90AB}"/>
              </a:ext>
            </a:extLst>
          </p:cNvPr>
          <p:cNvSpPr>
            <a:spLocks noGrp="1"/>
          </p:cNvSpPr>
          <p:nvPr>
            <p:ph type="sldNum" sz="quarter" idx="5"/>
          </p:nvPr>
        </p:nvSpPr>
        <p:spPr/>
        <p:txBody>
          <a:bodyPr/>
          <a:lstStyle/>
          <a:p>
            <a:fld id="{75DDEA6C-8F12-2946-8FEA-AB499F257480}" type="slidenum">
              <a:rPr lang="en-US" smtClean="0"/>
              <a:t>17</a:t>
            </a:fld>
            <a:endParaRPr lang="en-US"/>
          </a:p>
        </p:txBody>
      </p:sp>
    </p:spTree>
    <p:extLst>
      <p:ext uri="{BB962C8B-B14F-4D97-AF65-F5344CB8AC3E}">
        <p14:creationId xmlns:p14="http://schemas.microsoft.com/office/powerpoint/2010/main" val="2109099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AC164-81C5-2938-E89D-6BFFF8CB0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513FFE-F092-4F67-0369-3915C6425E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B40F10-49C6-01B9-00E3-36AC345E550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rgbClr val="000000"/>
                </a:solidFill>
                <a:effectLst/>
                <a:latin typeface="Calibri" panose="020F0502020204030204" pitchFamily="34" charset="0"/>
              </a:rPr>
              <a:t>Cinch’s OCA test drives +20k additional web visits over April-June 2024</a:t>
            </a:r>
            <a:r>
              <a:rPr lang="en-GB" sz="1200" b="0" i="0">
                <a:solidFill>
                  <a:srgbClr val="000000"/>
                </a:solidFill>
                <a:effectLst/>
                <a:latin typeface="Calibri" panose="020F0502020204030204" pitchFamily="34" charset="0"/>
              </a:rPr>
              <a:t>. The online car dealership ran two OCA campaigns in May to find those in-market to purchase a new vehicle. In total, the campaign drove +20k additional visits to the cinch website, including +43 orders. Both campaigns outperformed benchmarks for the automotive industry. The </a:t>
            </a:r>
            <a:r>
              <a:rPr lang="en-GB" sz="1200" b="0" i="0" err="1">
                <a:solidFill>
                  <a:srgbClr val="000000"/>
                </a:solidFill>
                <a:effectLst/>
                <a:latin typeface="Calibri" panose="020F0502020204030204" pitchFamily="34" charset="0"/>
              </a:rPr>
              <a:t>Regit</a:t>
            </a:r>
            <a:r>
              <a:rPr lang="en-GB" sz="1200" b="0" i="0">
                <a:solidFill>
                  <a:srgbClr val="000000"/>
                </a:solidFill>
                <a:effectLst/>
                <a:latin typeface="Calibri" panose="020F0502020204030204" pitchFamily="34" charset="0"/>
              </a:rPr>
              <a:t> audience targeted was more effective at driving web visits, with +0.51% of impressions translating into an incremental visit vs. +0.26% for </a:t>
            </a:r>
            <a:r>
              <a:rPr lang="en-GB" sz="1200" b="0" i="0" err="1">
                <a:solidFill>
                  <a:srgbClr val="000000"/>
                </a:solidFill>
                <a:effectLst/>
                <a:latin typeface="Calibri" panose="020F0502020204030204" pitchFamily="34" charset="0"/>
              </a:rPr>
              <a:t>Captify</a:t>
            </a:r>
            <a:r>
              <a:rPr lang="en-GB" sz="1200" b="0" i="0">
                <a:solidFill>
                  <a:srgbClr val="000000"/>
                </a:solidFill>
                <a:effectLst/>
                <a:latin typeface="Calibri" panose="020F0502020204030204" pitchFamily="34" charset="0"/>
              </a:rPr>
              <a:t>. </a:t>
            </a:r>
            <a:r>
              <a:rPr lang="en-GB" sz="1200" b="0" i="0" err="1">
                <a:solidFill>
                  <a:srgbClr val="000000"/>
                </a:solidFill>
                <a:effectLst/>
                <a:latin typeface="Calibri" panose="020F0502020204030204" pitchFamily="34" charset="0"/>
              </a:rPr>
              <a:t>Regit</a:t>
            </a:r>
            <a:r>
              <a:rPr lang="en-GB" sz="1200" b="0" i="0">
                <a:solidFill>
                  <a:srgbClr val="000000"/>
                </a:solidFill>
                <a:effectLst/>
                <a:latin typeface="Calibri" panose="020F0502020204030204" pitchFamily="34" charset="0"/>
              </a:rPr>
              <a:t> impression delivery was also closer to the profile of cinch web visitors which may have contributed to the better performance. VOD worked extremely well, driving most of the incremental web visits for both campaigns. The brand also ran Linear, which was effective at driving incremental visits at scale, with +53k incremental visits to the cinch website, reflecting a 17% uplift compared to those unexposed.</a:t>
            </a:r>
            <a:endParaRPr lang="en-GB"/>
          </a:p>
          <a:p>
            <a:endParaRPr lang="en-GB"/>
          </a:p>
        </p:txBody>
      </p:sp>
      <p:sp>
        <p:nvSpPr>
          <p:cNvPr id="4" name="Slide Number Placeholder 3">
            <a:extLst>
              <a:ext uri="{FF2B5EF4-FFF2-40B4-BE49-F238E27FC236}">
                <a16:creationId xmlns:a16="http://schemas.microsoft.com/office/drawing/2014/main" id="{60DF3707-AD5C-6469-2D45-709003893C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D5F19-D8E0-4FEC-9EFA-61DFCFF78D8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2010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463040" rtl="0" eaLnBrk="1" fontAlgn="auto" latinLnBrk="0" hangingPunct="1">
              <a:lnSpc>
                <a:spcPct val="100000"/>
              </a:lnSpc>
              <a:spcBef>
                <a:spcPts val="0"/>
              </a:spcBef>
              <a:spcAft>
                <a:spcPts val="0"/>
              </a:spcAft>
              <a:buClrTx/>
              <a:buSzTx/>
              <a:buFontTx/>
              <a:buNone/>
              <a:tabLst/>
              <a:defRPr/>
            </a:pPr>
            <a:r>
              <a:rPr lang="en-GB" sz="1200">
                <a:effectLst/>
                <a:latin typeface="Sky Text" panose="020B0506040202020204" pitchFamily="34" charset="0"/>
                <a:ea typeface="Calibri" panose="020F0502020204030204" pitchFamily="34" charset="0"/>
                <a:cs typeface="Calibri" panose="020F0502020204030204" pitchFamily="34" charset="0"/>
              </a:rPr>
              <a:t>We are also connected to a world of captivating content – creating moments that shape culture, bring together communities of fans and engage audiences around the content they love. </a:t>
            </a:r>
            <a:endParaRPr lang="en-GB" sz="1200">
              <a:effectLst/>
              <a:latin typeface="Calibri" panose="020F0502020204030204" pitchFamily="34" charset="0"/>
              <a:ea typeface="Calibri" panose="020F050202020403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24605C08-5F5D-45CF-A424-6797AF1FA769}" type="slidenum">
              <a:rPr lang="en-GB" smtClean="0"/>
              <a:t>19</a:t>
            </a:fld>
            <a:endParaRPr lang="en-GB"/>
          </a:p>
        </p:txBody>
      </p:sp>
    </p:spTree>
    <p:extLst>
      <p:ext uri="{BB962C8B-B14F-4D97-AF65-F5344CB8AC3E}">
        <p14:creationId xmlns:p14="http://schemas.microsoft.com/office/powerpoint/2010/main" val="4050691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Volvo chose to partner with Sky Atlantic when Volvo was seen as ‘safe’, not just rationally and functionally, but emotionally and culturally too. Atlantic was and still is, the antithesis of safe. Famous for its edgy, modern, distinctive, quality content, Atlantic has been the perfect vehicle to deliver Volvo’s objectives and transform the company from unfashionable to stylish.  </a:t>
            </a:r>
          </a:p>
          <a:p>
            <a:endParaRPr lang="en-GB"/>
          </a:p>
          <a:p>
            <a:r>
              <a:rPr lang="en-GB"/>
              <a:t>During the Human Made Stories era, the partnership then evolved to attract key segments through the values they shared with Volvo. An objective to position Volvo as the “Defiant Pioneer brand for Defiant Pioneers”.  By this point, Volvo’s brand metrics with Atlantic's audience were shifting upwards at pace. </a:t>
            </a:r>
          </a:p>
          <a:p>
            <a:endParaRPr lang="en-GB"/>
          </a:p>
          <a:p>
            <a:r>
              <a:rPr lang="en-GB"/>
              <a:t>In 2019, with both Sky and Volvo leading the way in environmental commitments, the partnership shifted gears to focus on Volvo’s sustainability promises and EV range; exciting consumers with a vision for electrification through five-minute films called ‘What does the future look like?  </a:t>
            </a:r>
          </a:p>
          <a:p>
            <a:endParaRPr lang="en-GB"/>
          </a:p>
          <a:p>
            <a:r>
              <a:rPr lang="en-GB"/>
              <a:t>Entering its 10</a:t>
            </a:r>
            <a:r>
              <a:rPr lang="en-GB" baseline="30000"/>
              <a:t>th</a:t>
            </a:r>
            <a:r>
              <a:rPr lang="en-GB"/>
              <a:t> year Volvo reclaimed its safety credentials in a modern way. Through our branded content “Safety in Action” we used the Sky Atlantic partnership to bring to life Volvo’s brand belief that “only when we live safe, can we live freely”</a:t>
            </a:r>
          </a:p>
          <a:p>
            <a:endParaRPr lang="en-GB"/>
          </a:p>
          <a:p>
            <a:r>
              <a:rPr lang="en-GB"/>
              <a:t>The most latest chapter of the Volvo  &amp; Sky Atlantic journey has seen them use our innovative smart technology to target sponsorship idents by audience, ensuring their message is delivered in the most relevant way possible.</a:t>
            </a:r>
          </a:p>
          <a:p>
            <a:r>
              <a:rPr lang="en-GB" sz="1800">
                <a:effectLst/>
                <a:latin typeface="Sky Text" panose="020B0506040202020204" pitchFamily="34" charset="0"/>
                <a:ea typeface="Aptos" panose="020B0004020202020204" pitchFamily="34" charset="0"/>
                <a:cs typeface="Times New Roman" panose="02020603050405020304" pitchFamily="18" charset="0"/>
              </a:rPr>
              <a:t>Volvo’s journey with Sky Atlantic demonstrates how innovation and collaboration can redefine traditional sponsorship into a dynamic, audience-first experience. By launching the UK’s first "smart sponsorship," Volvo has elevated its brand equity while setting a new benchmark for integrated advertising.</a:t>
            </a:r>
            <a:endParaRPr lang="en-GB"/>
          </a:p>
          <a:p>
            <a:endParaRPr lang="en-US"/>
          </a:p>
        </p:txBody>
      </p:sp>
      <p:sp>
        <p:nvSpPr>
          <p:cNvPr id="4" name="Slide Number Placeholder 3"/>
          <p:cNvSpPr>
            <a:spLocks noGrp="1"/>
          </p:cNvSpPr>
          <p:nvPr>
            <p:ph type="sldNum" sz="quarter" idx="5"/>
          </p:nvPr>
        </p:nvSpPr>
        <p:spPr/>
        <p:txBody>
          <a:bodyPr/>
          <a:lstStyle/>
          <a:p>
            <a:fld id="{24605C08-5F5D-45CF-A424-6797AF1FA769}" type="slidenum">
              <a:rPr lang="en-GB" smtClean="0"/>
              <a:t>20</a:t>
            </a:fld>
            <a:endParaRPr lang="en-GB"/>
          </a:p>
        </p:txBody>
      </p:sp>
    </p:spTree>
    <p:extLst>
      <p:ext uri="{BB962C8B-B14F-4D97-AF65-F5344CB8AC3E}">
        <p14:creationId xmlns:p14="http://schemas.microsoft.com/office/powerpoint/2010/main" val="235388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463040" rtl="0" eaLnBrk="1" fontAlgn="auto" latinLnBrk="0" hangingPunct="1">
              <a:lnSpc>
                <a:spcPct val="100000"/>
              </a:lnSpc>
              <a:spcBef>
                <a:spcPts val="0"/>
              </a:spcBef>
              <a:spcAft>
                <a:spcPts val="0"/>
              </a:spcAft>
              <a:buClrTx/>
              <a:buSzTx/>
              <a:buFontTx/>
              <a:buNone/>
              <a:tabLst/>
              <a:defRPr/>
            </a:pPr>
            <a:r>
              <a:rPr lang="en-GB" sz="1800">
                <a:effectLst/>
                <a:ea typeface="Calibri"/>
                <a:cs typeface="Calibri" panose="020F0502020204030204" pitchFamily="34" charset="0"/>
              </a:rPr>
              <a:t>Sport, more than any other content, is at the heart of UK culture and Sky media is the ‘</a:t>
            </a:r>
            <a:r>
              <a:rPr lang="en-GB" sz="1800" b="1">
                <a:effectLst/>
                <a:ea typeface="Calibri"/>
                <a:cs typeface="Calibri" panose="020F0502020204030204" pitchFamily="34" charset="0"/>
              </a:rPr>
              <a:t>undisputed home of sport’</a:t>
            </a:r>
            <a:r>
              <a:rPr lang="en-GB" sz="1800">
                <a:effectLst/>
                <a:ea typeface="Calibri"/>
                <a:cs typeface="Calibri" panose="020F0502020204030204" pitchFamily="34" charset="0"/>
              </a:rPr>
              <a:t>. With the fragmentation of TV viewing, shared live viewing moments are rarer but across Sky Sports and TNT we deliver collective experiences week in week out through our live sports coverage alongside a breadth of sporting content across multiple platforms. That means we can offer you unparallelled access to sports fans 24x7, 365 days a year and help your brands leverage the unique relationship people have with sport.</a:t>
            </a:r>
            <a:endParaRPr lang="en-GB" sz="1800">
              <a:effectLst/>
              <a:ea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2926080" rtl="0" eaLnBrk="1" fontAlgn="auto" latinLnBrk="0" hangingPunct="1">
              <a:lnSpc>
                <a:spcPct val="100000"/>
              </a:lnSpc>
              <a:spcBef>
                <a:spcPts val="0"/>
              </a:spcBef>
              <a:spcAft>
                <a:spcPts val="0"/>
              </a:spcAft>
              <a:buClrTx/>
              <a:buSzTx/>
              <a:buFontTx/>
              <a:buNone/>
              <a:tabLst/>
              <a:defRPr/>
            </a:pPr>
            <a:fld id="{75DDEA6C-8F12-2946-8FEA-AB499F257480}" type="slidenum">
              <a:rPr kumimoji="0" lang="en-US" sz="1200" b="0" i="0" u="none" strike="noStrike" kern="1200" cap="none" spc="0" normalizeH="0" baseline="0" noProof="0" smtClean="0">
                <a:ln>
                  <a:noFill/>
                </a:ln>
                <a:solidFill>
                  <a:prstClr val="black"/>
                </a:solidFill>
                <a:effectLst/>
                <a:uLnTx/>
                <a:uFillTx/>
                <a:latin typeface="Sky Text"/>
                <a:ea typeface="+mn-ea"/>
                <a:cs typeface="+mn-cs"/>
              </a:rPr>
              <a:pPr marL="0" marR="0" lvl="0" indent="0" algn="r" defTabSz="292608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ky Text"/>
              <a:ea typeface="+mn-ea"/>
              <a:cs typeface="+mn-cs"/>
            </a:endParaRPr>
          </a:p>
        </p:txBody>
      </p:sp>
    </p:spTree>
    <p:extLst>
      <p:ext uri="{BB962C8B-B14F-4D97-AF65-F5344CB8AC3E}">
        <p14:creationId xmlns:p14="http://schemas.microsoft.com/office/powerpoint/2010/main" val="4188011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4605C08-5F5D-45CF-A424-6797AF1FA769}" type="slidenum">
              <a:rPr lang="en-GB" smtClean="0"/>
              <a:t>24</a:t>
            </a:fld>
            <a:endParaRPr lang="en-GB"/>
          </a:p>
        </p:txBody>
      </p:sp>
    </p:spTree>
    <p:extLst>
      <p:ext uri="{BB962C8B-B14F-4D97-AF65-F5344CB8AC3E}">
        <p14:creationId xmlns:p14="http://schemas.microsoft.com/office/powerpoint/2010/main" val="881574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GB" sz="1800">
                <a:effectLst/>
                <a:latin typeface="Sky Text" panose="020B0506040202020204" pitchFamily="34" charset="0"/>
                <a:ea typeface="Calibri" panose="020F0502020204030204" pitchFamily="34" charset="0"/>
                <a:cs typeface="Calibri" panose="020F0502020204030204" pitchFamily="34" charset="0"/>
              </a:rPr>
              <a:t>Connections to our partners are also important.  Across TV and Digital we are the </a:t>
            </a:r>
            <a:r>
              <a:rPr lang="en-GB" sz="1800" b="1">
                <a:effectLst/>
                <a:latin typeface="Sky Text" panose="020B0506040202020204" pitchFamily="34" charset="0"/>
                <a:ea typeface="Calibri" panose="020F0502020204030204" pitchFamily="34" charset="0"/>
                <a:cs typeface="Calibri" panose="020F0502020204030204" pitchFamily="34" charset="0"/>
              </a:rPr>
              <a:t>ultimate aggregator for premium content partners’ – </a:t>
            </a:r>
            <a:r>
              <a:rPr lang="en-GB" sz="1800">
                <a:effectLst/>
                <a:latin typeface="Sky Text" panose="020B0506040202020204" pitchFamily="34" charset="0"/>
                <a:ea typeface="Calibri" panose="020F0502020204030204" pitchFamily="34" charset="0"/>
                <a:cs typeface="Calibri" panose="020F0502020204030204" pitchFamily="34" charset="0"/>
              </a:rPr>
              <a:t>bringing together over 130 TV channels and over 500 digital partners into a rich and diverse portfolio. </a:t>
            </a:r>
            <a:endParaRPr lang="en-GB" sz="18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2926080" rtl="0" eaLnBrk="1" fontAlgn="auto" latinLnBrk="0" hangingPunct="1">
              <a:lnSpc>
                <a:spcPct val="100000"/>
              </a:lnSpc>
              <a:spcBef>
                <a:spcPts val="0"/>
              </a:spcBef>
              <a:spcAft>
                <a:spcPts val="0"/>
              </a:spcAft>
              <a:buClrTx/>
              <a:buSzTx/>
              <a:buFontTx/>
              <a:buNone/>
              <a:tabLst/>
              <a:defRPr/>
            </a:pPr>
            <a:fld id="{75DDEA6C-8F12-2946-8FEA-AB499F257480}" type="slidenum">
              <a:rPr kumimoji="0" lang="en-US" sz="1200" b="0" i="0" u="none" strike="noStrike" kern="1200" cap="none" spc="0" normalizeH="0" baseline="0" noProof="0" smtClean="0">
                <a:ln>
                  <a:noFill/>
                </a:ln>
                <a:solidFill>
                  <a:prstClr val="black"/>
                </a:solidFill>
                <a:effectLst/>
                <a:uLnTx/>
                <a:uFillTx/>
                <a:latin typeface="Sky Text"/>
                <a:ea typeface="+mn-ea"/>
                <a:cs typeface="+mn-cs"/>
              </a:rPr>
              <a:pPr marL="0" marR="0" lvl="0" indent="0" algn="r" defTabSz="292608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Sky Text"/>
              <a:ea typeface="+mn-ea"/>
              <a:cs typeface="+mn-cs"/>
            </a:endParaRPr>
          </a:p>
        </p:txBody>
      </p:sp>
    </p:spTree>
    <p:extLst>
      <p:ext uri="{BB962C8B-B14F-4D97-AF65-F5344CB8AC3E}">
        <p14:creationId xmlns:p14="http://schemas.microsoft.com/office/powerpoint/2010/main" val="4068594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DEA6C-8F12-2946-8FEA-AB499F2574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8661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463040" rtl="0" eaLnBrk="1" fontAlgn="auto" latinLnBrk="0" hangingPunct="1">
              <a:lnSpc>
                <a:spcPct val="100000"/>
              </a:lnSpc>
              <a:spcBef>
                <a:spcPts val="0"/>
              </a:spcBef>
              <a:spcAft>
                <a:spcPts val="0"/>
              </a:spcAft>
              <a:buClrTx/>
              <a:buSzTx/>
              <a:buFontTx/>
              <a:buNone/>
              <a:tabLst/>
              <a:defRPr/>
            </a:pPr>
            <a:r>
              <a:rPr lang="en-GB" sz="4000" b="1">
                <a:effectLst/>
                <a:latin typeface="Sky Text" panose="020B0506040202020204" pitchFamily="34" charset="0"/>
                <a:ea typeface="Sky Text" panose="020B0506040202020204" pitchFamily="34" charset="0"/>
                <a:cs typeface="Arial" panose="020B0604020202020204" pitchFamily="34" charset="0"/>
              </a:rPr>
              <a:t>And lastly Innovation, </a:t>
            </a:r>
            <a:r>
              <a:rPr lang="en-GB" sz="4000" b="0">
                <a:effectLst/>
                <a:latin typeface="Sky Text" panose="020B0506040202020204" pitchFamily="34" charset="0"/>
                <a:ea typeface="Sky Text" panose="020B0506040202020204" pitchFamily="34" charset="0"/>
                <a:cs typeface="Arial" panose="020B0604020202020204" pitchFamily="34" charset="0"/>
              </a:rPr>
              <a:t>Connecting brands to emerging technologies and improving consumer experience helps brands reach new audiences in smarter ways. </a:t>
            </a:r>
          </a:p>
          <a:p>
            <a:pPr marL="0" marR="0" lvl="0" indent="0" algn="l" defTabSz="1463040" rtl="0" eaLnBrk="1" fontAlgn="auto" latinLnBrk="0" hangingPunct="1">
              <a:lnSpc>
                <a:spcPct val="100000"/>
              </a:lnSpc>
              <a:spcBef>
                <a:spcPts val="0"/>
              </a:spcBef>
              <a:spcAft>
                <a:spcPts val="0"/>
              </a:spcAft>
              <a:buClrTx/>
              <a:buSzTx/>
              <a:buFontTx/>
              <a:buNone/>
              <a:tabLst/>
              <a:defRPr/>
            </a:pPr>
            <a:endParaRPr lang="en-GB" sz="4000" b="1">
              <a:effectLst/>
              <a:latin typeface="Sky Text" panose="020B0506040202020204" pitchFamily="34" charset="0"/>
              <a:ea typeface="Sky Text" panose="020B0506040202020204" pitchFamily="34" charset="0"/>
              <a:cs typeface="Arial" panose="020B0604020202020204" pitchFamily="34" charset="0"/>
            </a:endParaRPr>
          </a:p>
          <a:p>
            <a:pPr marL="0" marR="0" lvl="0" indent="0" algn="l" defTabSz="1463040" rtl="0" eaLnBrk="1" fontAlgn="auto" latinLnBrk="0" hangingPunct="1">
              <a:lnSpc>
                <a:spcPct val="100000"/>
              </a:lnSpc>
              <a:spcBef>
                <a:spcPts val="0"/>
              </a:spcBef>
              <a:spcAft>
                <a:spcPts val="0"/>
              </a:spcAft>
              <a:buClrTx/>
              <a:buSzTx/>
              <a:buFontTx/>
              <a:buNone/>
              <a:tabLst/>
              <a:defRPr/>
            </a:pPr>
            <a:r>
              <a:rPr lang="en-GB" sz="4000" b="1">
                <a:effectLst/>
                <a:latin typeface="Sky Text" panose="020B0506040202020204" pitchFamily="34" charset="0"/>
                <a:ea typeface="Sky Text" panose="020B0506040202020204" pitchFamily="34" charset="0"/>
                <a:cs typeface="Arial" panose="020B0604020202020204" pitchFamily="34" charset="0"/>
              </a:rPr>
              <a:t>To increase our scale we recently launched Sky’s first FAST service</a:t>
            </a:r>
            <a:r>
              <a:rPr lang="en-GB" sz="4000">
                <a:effectLst/>
                <a:latin typeface="Sky Text" panose="020B0506040202020204" pitchFamily="34" charset="0"/>
                <a:ea typeface="Sky Text" panose="020B0506040202020204" pitchFamily="34" charset="0"/>
                <a:cs typeface="Arial" panose="020B0604020202020204" pitchFamily="34" charset="0"/>
              </a:rPr>
              <a:t> bringing over 70 new channels to our platforms and a suite of 6 brand new Sky Channels, available free to air on connected TV platforms </a:t>
            </a:r>
          </a:p>
          <a:p>
            <a:pPr marL="0" marR="0" lvl="0" indent="0" algn="l" defTabSz="1463040" rtl="0" eaLnBrk="1" fontAlgn="auto" latinLnBrk="0" hangingPunct="1">
              <a:lnSpc>
                <a:spcPct val="100000"/>
              </a:lnSpc>
              <a:spcBef>
                <a:spcPts val="0"/>
              </a:spcBef>
              <a:spcAft>
                <a:spcPts val="0"/>
              </a:spcAft>
              <a:buClrTx/>
              <a:buSzTx/>
              <a:buFontTx/>
              <a:buNone/>
              <a:tabLst/>
              <a:defRPr/>
            </a:pPr>
            <a:endParaRPr lang="en-GB" sz="4000">
              <a:effectLst/>
              <a:latin typeface="Sky Text" panose="020B0506040202020204" pitchFamily="34" charset="0"/>
              <a:ea typeface="Calibri" panose="020F0502020204030204" pitchFamily="34" charset="0"/>
              <a:cs typeface="Arial" panose="020B0604020202020204" pitchFamily="34" charset="0"/>
            </a:endParaRPr>
          </a:p>
          <a:p>
            <a:pPr marL="0" marR="0" lvl="0" indent="0" algn="l" defTabSz="1463040" rtl="0" eaLnBrk="1" fontAlgn="auto" latinLnBrk="0" hangingPunct="1">
              <a:lnSpc>
                <a:spcPct val="100000"/>
              </a:lnSpc>
              <a:spcBef>
                <a:spcPts val="0"/>
              </a:spcBef>
              <a:spcAft>
                <a:spcPts val="0"/>
              </a:spcAft>
              <a:buClrTx/>
              <a:buSzTx/>
              <a:buFontTx/>
              <a:buNone/>
              <a:tabLst/>
              <a:defRPr/>
            </a:pPr>
            <a:r>
              <a:rPr lang="en-GB" sz="4000" b="1">
                <a:effectLst/>
                <a:latin typeface="Sky Text" panose="020B0506040202020204" pitchFamily="34" charset="0"/>
                <a:ea typeface="Sky Text" panose="020B0506040202020204" pitchFamily="34" charset="0"/>
                <a:cs typeface="Arial" panose="020B0604020202020204" pitchFamily="34" charset="0"/>
              </a:rPr>
              <a:t>We’re simplifying our proposition by bringing targeting parity</a:t>
            </a:r>
            <a:r>
              <a:rPr lang="en-GB" sz="4000">
                <a:effectLst/>
                <a:latin typeface="Sky Text" panose="020B0506040202020204" pitchFamily="34" charset="0"/>
                <a:ea typeface="Sky Text" panose="020B0506040202020204" pitchFamily="34" charset="0"/>
                <a:cs typeface="Arial" panose="020B0604020202020204" pitchFamily="34" charset="0"/>
              </a:rPr>
              <a:t> to our addressable products so you can now reach the same audience across AdSmart, VOD and Digital through ONE campaign</a:t>
            </a:r>
          </a:p>
          <a:p>
            <a:pPr marL="0" marR="0" lvl="0" indent="0" algn="l" defTabSz="1463040" rtl="0" eaLnBrk="1" fontAlgn="auto" latinLnBrk="0" hangingPunct="1">
              <a:lnSpc>
                <a:spcPct val="100000"/>
              </a:lnSpc>
              <a:spcBef>
                <a:spcPts val="0"/>
              </a:spcBef>
              <a:spcAft>
                <a:spcPts val="0"/>
              </a:spcAft>
              <a:buClrTx/>
              <a:buSzTx/>
              <a:buFontTx/>
              <a:buNone/>
              <a:tabLst/>
              <a:defRPr/>
            </a:pPr>
            <a:endParaRPr lang="en-GB" sz="4000">
              <a:effectLst/>
              <a:latin typeface="Sky Text" panose="020B0506040202020204" pitchFamily="34" charset="0"/>
              <a:ea typeface="Calibri" panose="020F0502020204030204" pitchFamily="34" charset="0"/>
              <a:cs typeface="Arial" panose="020B0604020202020204" pitchFamily="34" charset="0"/>
            </a:endParaRPr>
          </a:p>
          <a:p>
            <a:pPr marL="0" marR="0" lvl="0" indent="0" algn="l" defTabSz="1463040" rtl="0" eaLnBrk="1" fontAlgn="auto" latinLnBrk="0" hangingPunct="1">
              <a:lnSpc>
                <a:spcPct val="100000"/>
              </a:lnSpc>
              <a:spcBef>
                <a:spcPts val="0"/>
              </a:spcBef>
              <a:spcAft>
                <a:spcPts val="0"/>
              </a:spcAft>
              <a:buClrTx/>
              <a:buSzTx/>
              <a:buFontTx/>
              <a:buNone/>
              <a:tabLst/>
              <a:defRPr/>
            </a:pPr>
            <a:r>
              <a:rPr lang="en-GB" sz="4000">
                <a:effectLst/>
                <a:latin typeface="Sky Text" panose="020B0506040202020204" pitchFamily="34" charset="0"/>
                <a:ea typeface="Sky Text" panose="020B0506040202020204" pitchFamily="34" charset="0"/>
                <a:cs typeface="Arial" panose="020B0604020202020204" pitchFamily="34" charset="0"/>
              </a:rPr>
              <a:t> </a:t>
            </a:r>
            <a:r>
              <a:rPr lang="en-GB" sz="4000" b="1">
                <a:effectLst/>
                <a:latin typeface="Sky Text" panose="020B0506040202020204" pitchFamily="34" charset="0"/>
                <a:ea typeface="Sky Text" panose="020B0506040202020204" pitchFamily="34" charset="0"/>
                <a:cs typeface="Arial" panose="020B0604020202020204" pitchFamily="34" charset="0"/>
              </a:rPr>
              <a:t>We’re enhancing our planning tools with </a:t>
            </a:r>
            <a:r>
              <a:rPr lang="en-GB" sz="4000" b="1" err="1">
                <a:effectLst/>
                <a:latin typeface="Sky Text" panose="020B0506040202020204" pitchFamily="34" charset="0"/>
                <a:ea typeface="Sky Text" panose="020B0506040202020204" pitchFamily="34" charset="0"/>
                <a:cs typeface="Arial" panose="020B0604020202020204" pitchFamily="34" charset="0"/>
              </a:rPr>
              <a:t>genAI</a:t>
            </a:r>
            <a:r>
              <a:rPr lang="en-GB" sz="4000">
                <a:effectLst/>
                <a:latin typeface="Sky Text" panose="020B0506040202020204" pitchFamily="34" charset="0"/>
                <a:ea typeface="Sky Text" panose="020B0506040202020204" pitchFamily="34" charset="0"/>
                <a:cs typeface="Arial" panose="020B0604020202020204" pitchFamily="34" charset="0"/>
              </a:rPr>
              <a:t> to help define audiences more easily and we’re making more inventory accessible programmatically through the trade desk</a:t>
            </a:r>
          </a:p>
          <a:p>
            <a:pPr marL="0" marR="0" lvl="0" indent="0" algn="l" defTabSz="1463040" rtl="0" eaLnBrk="1" fontAlgn="auto" latinLnBrk="0" hangingPunct="1">
              <a:lnSpc>
                <a:spcPct val="100000"/>
              </a:lnSpc>
              <a:spcBef>
                <a:spcPts val="0"/>
              </a:spcBef>
              <a:spcAft>
                <a:spcPts val="0"/>
              </a:spcAft>
              <a:buClrTx/>
              <a:buSzTx/>
              <a:buFontTx/>
              <a:buNone/>
              <a:tabLst/>
              <a:defRPr/>
            </a:pPr>
            <a:endParaRPr lang="en-GB" sz="4000">
              <a:effectLst/>
              <a:latin typeface="Sky Text" panose="020B0506040202020204" pitchFamily="34" charset="0"/>
              <a:ea typeface="Calibri" panose="020F0502020204030204" pitchFamily="34" charset="0"/>
              <a:cs typeface="Arial" panose="020B0604020202020204" pitchFamily="34" charset="0"/>
            </a:endParaRPr>
          </a:p>
          <a:p>
            <a:pPr marL="0" marR="0" lvl="0" indent="0" algn="l" defTabSz="1463040" rtl="0" eaLnBrk="1" fontAlgn="auto" latinLnBrk="0" hangingPunct="1">
              <a:lnSpc>
                <a:spcPct val="100000"/>
              </a:lnSpc>
              <a:spcBef>
                <a:spcPts val="0"/>
              </a:spcBef>
              <a:spcAft>
                <a:spcPts val="0"/>
              </a:spcAft>
              <a:buClrTx/>
              <a:buSzTx/>
              <a:buFontTx/>
              <a:buNone/>
              <a:tabLst/>
              <a:defRPr/>
            </a:pPr>
            <a:r>
              <a:rPr lang="en-GB" sz="4000" b="1">
                <a:effectLst/>
                <a:latin typeface="Sky Text" panose="020B0506040202020204" pitchFamily="34" charset="0"/>
                <a:ea typeface="Sky Text" panose="020B0506040202020204" pitchFamily="34" charset="0"/>
                <a:cs typeface="Arial" panose="020B0604020202020204" pitchFamily="34" charset="0"/>
              </a:rPr>
              <a:t>To help your campaigns stand out</a:t>
            </a:r>
            <a:r>
              <a:rPr lang="en-GB" sz="4000">
                <a:effectLst/>
                <a:latin typeface="Sky Text" panose="020B0506040202020204" pitchFamily="34" charset="0"/>
                <a:ea typeface="Sky Text" panose="020B0506040202020204" pitchFamily="34" charset="0"/>
                <a:cs typeface="Arial" panose="020B0604020202020204" pitchFamily="34" charset="0"/>
              </a:rPr>
              <a:t>, after a series of successful tests, we’re </a:t>
            </a:r>
            <a:r>
              <a:rPr lang="en-GB" sz="4000" b="1">
                <a:effectLst/>
                <a:latin typeface="Sky Text" panose="020B0506040202020204" pitchFamily="34" charset="0"/>
                <a:ea typeface="Sky Text" panose="020B0506040202020204" pitchFamily="34" charset="0"/>
                <a:cs typeface="Arial" panose="020B0604020202020204" pitchFamily="34" charset="0"/>
              </a:rPr>
              <a:t>enabling voice activated search </a:t>
            </a:r>
            <a:r>
              <a:rPr lang="en-GB" sz="4000">
                <a:effectLst/>
                <a:latin typeface="Sky Text" panose="020B0506040202020204" pitchFamily="34" charset="0"/>
                <a:ea typeface="Sky Text" panose="020B0506040202020204" pitchFamily="34" charset="0"/>
                <a:cs typeface="Arial" panose="020B0604020202020204" pitchFamily="34" charset="0"/>
              </a:rPr>
              <a:t>from your ads into bespoke branded areas on our platforms where audiences can engage more with your brands </a:t>
            </a:r>
          </a:p>
          <a:p>
            <a:pPr marL="0" marR="0" lvl="0" indent="0" algn="l" defTabSz="1463040" rtl="0" eaLnBrk="1" fontAlgn="auto" latinLnBrk="0" hangingPunct="1">
              <a:lnSpc>
                <a:spcPct val="100000"/>
              </a:lnSpc>
              <a:spcBef>
                <a:spcPts val="0"/>
              </a:spcBef>
              <a:spcAft>
                <a:spcPts val="0"/>
              </a:spcAft>
              <a:buClrTx/>
              <a:buSzTx/>
              <a:buFontTx/>
              <a:buNone/>
              <a:tabLst/>
              <a:defRPr/>
            </a:pPr>
            <a:endParaRPr lang="en-GB" sz="40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1463040" rtl="0" eaLnBrk="1" fontAlgn="auto" latinLnBrk="0" hangingPunct="1">
              <a:lnSpc>
                <a:spcPct val="100000"/>
              </a:lnSpc>
              <a:spcBef>
                <a:spcPts val="0"/>
              </a:spcBef>
              <a:spcAft>
                <a:spcPts val="0"/>
              </a:spcAft>
              <a:buClrTx/>
              <a:buSzTx/>
              <a:buFontTx/>
              <a:buNone/>
              <a:tabLst/>
              <a:defRPr/>
            </a:pPr>
            <a:endParaRPr lang="en-GB" sz="4000">
              <a:effectLst/>
              <a:latin typeface="Sky Text" panose="020B0506040202020204" pitchFamily="34" charset="0"/>
              <a:ea typeface="Calibri" panose="020F0502020204030204" pitchFamily="34" charset="0"/>
              <a:cs typeface="Arial" panose="020B0604020202020204" pitchFamily="34" charset="0"/>
            </a:endParaRPr>
          </a:p>
          <a:p>
            <a:pPr marL="0" marR="0" lvl="0" indent="0" algn="l" defTabSz="1463040" rtl="0" eaLnBrk="1" fontAlgn="auto" latinLnBrk="0" hangingPunct="1">
              <a:lnSpc>
                <a:spcPct val="100000"/>
              </a:lnSpc>
              <a:spcBef>
                <a:spcPts val="0"/>
              </a:spcBef>
              <a:spcAft>
                <a:spcPts val="0"/>
              </a:spcAft>
              <a:buClrTx/>
              <a:buSzTx/>
              <a:buFontTx/>
              <a:buNone/>
              <a:tabLst/>
              <a:defRPr/>
            </a:pPr>
            <a:endParaRPr lang="en-GB" sz="40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1463040" rtl="0" eaLnBrk="1" fontAlgn="auto" latinLnBrk="0" hangingPunct="1">
              <a:lnSpc>
                <a:spcPct val="100000"/>
              </a:lnSpc>
              <a:spcBef>
                <a:spcPts val="0"/>
              </a:spcBef>
              <a:spcAft>
                <a:spcPts val="0"/>
              </a:spcAft>
              <a:buClrTx/>
              <a:buSzTx/>
              <a:buFontTx/>
              <a:buNone/>
              <a:tabLst/>
              <a:defRPr/>
            </a:pPr>
            <a:endParaRPr lang="en-GB" sz="4000">
              <a:effectLst/>
              <a:latin typeface="Calibri" panose="020F0502020204030204" pitchFamily="34" charset="0"/>
              <a:ea typeface="Calibri" panose="020F050202020403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2926080" rtl="0" eaLnBrk="1" fontAlgn="auto" latinLnBrk="0" hangingPunct="1">
              <a:lnSpc>
                <a:spcPct val="100000"/>
              </a:lnSpc>
              <a:spcBef>
                <a:spcPts val="0"/>
              </a:spcBef>
              <a:spcAft>
                <a:spcPts val="0"/>
              </a:spcAft>
              <a:buClrTx/>
              <a:buSzTx/>
              <a:buFontTx/>
              <a:buNone/>
              <a:tabLst/>
              <a:defRPr/>
            </a:pPr>
            <a:fld id="{75DDEA6C-8F12-2946-8FEA-AB499F257480}" type="slidenum">
              <a:rPr kumimoji="0" lang="en-US" sz="1200" b="0" i="0" u="none" strike="noStrike" kern="1200" cap="none" spc="0" normalizeH="0" baseline="0" noProof="0" smtClean="0">
                <a:ln>
                  <a:noFill/>
                </a:ln>
                <a:solidFill>
                  <a:prstClr val="black"/>
                </a:solidFill>
                <a:effectLst/>
                <a:uLnTx/>
                <a:uFillTx/>
                <a:latin typeface="Sky Text"/>
                <a:ea typeface="+mn-ea"/>
                <a:cs typeface="+mn-cs"/>
              </a:rPr>
              <a:pPr marL="0" marR="0" lvl="0" indent="0" algn="r" defTabSz="292608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Sky Text"/>
              <a:ea typeface="+mn-ea"/>
              <a:cs typeface="+mn-cs"/>
            </a:endParaRPr>
          </a:p>
        </p:txBody>
      </p:sp>
    </p:spTree>
    <p:extLst>
      <p:ext uri="{BB962C8B-B14F-4D97-AF65-F5344CB8AC3E}">
        <p14:creationId xmlns:p14="http://schemas.microsoft.com/office/powerpoint/2010/main" val="2397789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GB" sz="1200">
                <a:effectLst/>
                <a:latin typeface="Sky Text" panose="020B0506040202020204" pitchFamily="34" charset="0"/>
                <a:ea typeface="Calibri" panose="020F0502020204030204" pitchFamily="34" charset="0"/>
                <a:cs typeface="Calibri" panose="020F0502020204030204" pitchFamily="34" charset="0"/>
              </a:rPr>
              <a:t>The thing that has always set Sky apart is that we’re both a content provider and a technology business. The perfect combination of art and science. </a:t>
            </a:r>
            <a:endParaRPr lang="en-GB" sz="1200">
              <a:effectLst/>
              <a:latin typeface="Calibri" panose="020F0502020204030204" pitchFamily="34" charset="0"/>
              <a:ea typeface="Calibri" panose="020F0502020204030204" pitchFamily="34" charset="0"/>
            </a:endParaRPr>
          </a:p>
          <a:p>
            <a:pPr>
              <a:lnSpc>
                <a:spcPct val="115000"/>
              </a:lnSpc>
              <a:spcAft>
                <a:spcPts val="800"/>
              </a:spcAft>
            </a:pPr>
            <a:r>
              <a:rPr lang="en-GB" sz="1200">
                <a:effectLst/>
                <a:latin typeface="Sky Text" panose="020B0506040202020204" pitchFamily="34" charset="0"/>
                <a:ea typeface="Times New Roman" panose="02020603050405020304" pitchFamily="18" charset="0"/>
                <a:cs typeface="Arial" panose="020B0604020202020204" pitchFamily="34" charset="0"/>
              </a:rPr>
              <a:t>But as</a:t>
            </a:r>
            <a:r>
              <a:rPr lang="en-GB" sz="1200">
                <a:effectLst/>
                <a:latin typeface="Sky Text" panose="020B0506040202020204" pitchFamily="34" charset="0"/>
                <a:ea typeface="Sky Text" panose="020B0506040202020204" pitchFamily="34" charset="0"/>
                <a:cs typeface="Arial" panose="020B0604020202020204" pitchFamily="34" charset="0"/>
              </a:rPr>
              <a:t> consumption and technology continues to evolve it creates both challenges and opportunities for everyone.</a:t>
            </a:r>
            <a:endParaRPr lang="en-GB" sz="120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en-GB" sz="1200" b="1">
                <a:effectLst/>
                <a:latin typeface="Sky Text" panose="020B0506040202020204" pitchFamily="34" charset="0"/>
                <a:ea typeface="Calibri" panose="020F0502020204030204" pitchFamily="34" charset="0"/>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en-GB" sz="1200">
                <a:effectLst/>
                <a:latin typeface="Sky Text" panose="020B0506040202020204" pitchFamily="34" charset="0"/>
                <a:ea typeface="Calibri" panose="020F0502020204030204" pitchFamily="34" charset="0"/>
                <a:cs typeface="Arial" panose="020B0604020202020204" pitchFamily="34" charset="0"/>
              </a:rPr>
              <a:t>We know that although consumption of content has never been higher, consumers and advertisers are increasingly frustrated by the fragmented nature of the offerings. The power of Sky is that the whole is greater than the sum of its parts – bringing together our content, platforms and products to deliver better experiences for audiences and advertisers.</a:t>
            </a:r>
            <a:endParaRPr lang="en-GB" sz="1200">
              <a:effectLst/>
              <a:latin typeface="Calibri" panose="020F0502020204030204" pitchFamily="34" charset="0"/>
              <a:ea typeface="Calibri" panose="020F0502020204030204" pitchFamily="34" charset="0"/>
              <a:cs typeface="Arial" panose="020B060402020202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24605C08-5F5D-45CF-A424-6797AF1FA769}" type="slidenum">
              <a:rPr lang="en-GB" smtClean="0"/>
              <a:t>33</a:t>
            </a:fld>
            <a:endParaRPr lang="en-GB"/>
          </a:p>
        </p:txBody>
      </p:sp>
    </p:spTree>
    <p:extLst>
      <p:ext uri="{BB962C8B-B14F-4D97-AF65-F5344CB8AC3E}">
        <p14:creationId xmlns:p14="http://schemas.microsoft.com/office/powerpoint/2010/main" val="39666984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4.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4.emf"/></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3.xml"/><Relationship Id="rId5" Type="http://schemas.openxmlformats.org/officeDocument/2006/relationships/image" Target="../media/image38.png"/><Relationship Id="rId4" Type="http://schemas.openxmlformats.org/officeDocument/2006/relationships/image" Target="../media/image37.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1754" y="4830533"/>
            <a:ext cx="10948492" cy="706140"/>
          </a:xfrm>
        </p:spPr>
        <p:txBody>
          <a:bodyPr anchor="b" anchorCtr="1">
            <a:noAutofit/>
          </a:bodyPr>
          <a:lstStyle>
            <a:lvl1pPr algn="ctr">
              <a:defRPr sz="2916">
                <a:solidFill>
                  <a:srgbClr val="21429C"/>
                </a:solidFill>
                <a:latin typeface="+mj-lt"/>
              </a:defRPr>
            </a:lvl1pPr>
          </a:lstStyle>
          <a:p>
            <a:r>
              <a:rPr lang="en-GB"/>
              <a:t>Click to edit Master title style</a:t>
            </a:r>
          </a:p>
        </p:txBody>
      </p:sp>
      <p:sp>
        <p:nvSpPr>
          <p:cNvPr id="3" name="Subtitle 2"/>
          <p:cNvSpPr>
            <a:spLocks noGrp="1"/>
          </p:cNvSpPr>
          <p:nvPr>
            <p:ph type="subTitle" idx="1"/>
          </p:nvPr>
        </p:nvSpPr>
        <p:spPr>
          <a:xfrm>
            <a:off x="621755" y="5552549"/>
            <a:ext cx="10948492" cy="702834"/>
          </a:xfrm>
          <a:noFill/>
        </p:spPr>
        <p:txBody>
          <a:bodyPr anchor="t" anchorCtr="1">
            <a:noAutofit/>
          </a:bodyPr>
          <a:lstStyle>
            <a:lvl1pPr marL="0" indent="0" algn="ctr">
              <a:buNone/>
              <a:defRPr sz="2083">
                <a:solidFill>
                  <a:srgbClr val="323232"/>
                </a:solidFill>
                <a:latin typeface="+mn-lt"/>
              </a:defRPr>
            </a:lvl1pPr>
            <a:lvl2pPr marL="609561" indent="0" algn="ctr">
              <a:buNone/>
              <a:defRPr>
                <a:solidFill>
                  <a:schemeClr val="tx1">
                    <a:tint val="75000"/>
                  </a:schemeClr>
                </a:solidFill>
              </a:defRPr>
            </a:lvl2pPr>
            <a:lvl3pPr marL="1219122" indent="0" algn="ctr">
              <a:buNone/>
              <a:defRPr>
                <a:solidFill>
                  <a:schemeClr val="tx1">
                    <a:tint val="75000"/>
                  </a:schemeClr>
                </a:solidFill>
              </a:defRPr>
            </a:lvl3pPr>
            <a:lvl4pPr marL="1828683" indent="0" algn="ctr">
              <a:buNone/>
              <a:defRPr>
                <a:solidFill>
                  <a:schemeClr val="tx1">
                    <a:tint val="75000"/>
                  </a:schemeClr>
                </a:solidFill>
              </a:defRPr>
            </a:lvl4pPr>
            <a:lvl5pPr marL="2438244" indent="0" algn="ctr">
              <a:buNone/>
              <a:defRPr>
                <a:solidFill>
                  <a:schemeClr val="tx1">
                    <a:tint val="75000"/>
                  </a:schemeClr>
                </a:solidFill>
              </a:defRPr>
            </a:lvl5pPr>
            <a:lvl6pPr marL="3047805" indent="0" algn="ctr">
              <a:buNone/>
              <a:defRPr>
                <a:solidFill>
                  <a:schemeClr val="tx1">
                    <a:tint val="75000"/>
                  </a:schemeClr>
                </a:solidFill>
              </a:defRPr>
            </a:lvl6pPr>
            <a:lvl7pPr marL="3657366" indent="0" algn="ctr">
              <a:buNone/>
              <a:defRPr>
                <a:solidFill>
                  <a:schemeClr val="tx1">
                    <a:tint val="75000"/>
                  </a:schemeClr>
                </a:solidFill>
              </a:defRPr>
            </a:lvl7pPr>
            <a:lvl8pPr marL="4266927" indent="0" algn="ctr">
              <a:buNone/>
              <a:defRPr>
                <a:solidFill>
                  <a:schemeClr val="tx1">
                    <a:tint val="75000"/>
                  </a:schemeClr>
                </a:solidFill>
              </a:defRPr>
            </a:lvl8pPr>
            <a:lvl9pPr marL="4876488" indent="0" algn="ctr">
              <a:buNone/>
              <a:defRPr>
                <a:solidFill>
                  <a:schemeClr val="tx1">
                    <a:tint val="75000"/>
                  </a:schemeClr>
                </a:solidFill>
              </a:defRPr>
            </a:lvl9pPr>
          </a:lstStyle>
          <a:p>
            <a:r>
              <a:rPr lang="en-GB"/>
              <a:t>Click to edit Master subtitle style</a:t>
            </a:r>
          </a:p>
        </p:txBody>
      </p:sp>
      <p:pic>
        <p:nvPicPr>
          <p:cNvPr id="8" name="Picture 7" descr="Sky Logo">
            <a:extLst>
              <a:ext uri="{FF2B5EF4-FFF2-40B4-BE49-F238E27FC236}">
                <a16:creationId xmlns:a16="http://schemas.microsoft.com/office/drawing/2014/main" id="{1B0ACC0B-ACA5-8645-804C-356A9393B95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091232" y="1201750"/>
            <a:ext cx="6009537" cy="3671900"/>
          </a:xfrm>
          <a:prstGeom prst="rect">
            <a:avLst/>
          </a:prstGeom>
        </p:spPr>
      </p:pic>
    </p:spTree>
    <p:extLst>
      <p:ext uri="{BB962C8B-B14F-4D97-AF65-F5344CB8AC3E}">
        <p14:creationId xmlns:p14="http://schemas.microsoft.com/office/powerpoint/2010/main" val="12868238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0644A1"/>
              </a:buClr>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9" name="Title 1">
            <a:extLst>
              <a:ext uri="{FF2B5EF4-FFF2-40B4-BE49-F238E27FC236}">
                <a16:creationId xmlns:a16="http://schemas.microsoft.com/office/drawing/2014/main" id="{ACDFB65D-4EFA-3243-A06D-241117D58F12}"/>
              </a:ext>
            </a:extLst>
          </p:cNvPr>
          <p:cNvSpPr>
            <a:spLocks noGrp="1"/>
          </p:cNvSpPr>
          <p:nvPr>
            <p:ph type="title" hasCustomPrompt="1"/>
          </p:nvPr>
        </p:nvSpPr>
        <p:spPr>
          <a:xfrm>
            <a:off x="621755" y="608571"/>
            <a:ext cx="10948492" cy="1060039"/>
          </a:xfrm>
        </p:spPr>
        <p:txBody>
          <a:bodyPr/>
          <a:lstStyle>
            <a:lvl1pPr>
              <a:lnSpc>
                <a:spcPts val="3125"/>
              </a:lnSpc>
              <a:spcBef>
                <a:spcPts val="0"/>
              </a:spcBef>
              <a:defRPr>
                <a:latin typeface="+mj-lt"/>
              </a:defRPr>
            </a:lvl1pPr>
          </a:lstStyle>
          <a:p>
            <a:r>
              <a:rPr lang="en-US"/>
              <a:t>Heading Sky text 28pt</a:t>
            </a:r>
            <a:endParaRPr lang="en-GB"/>
          </a:p>
        </p:txBody>
      </p:sp>
      <p:sp>
        <p:nvSpPr>
          <p:cNvPr id="2" name="Rectangle 1">
            <a:extLst>
              <a:ext uri="{FF2B5EF4-FFF2-40B4-BE49-F238E27FC236}">
                <a16:creationId xmlns:a16="http://schemas.microsoft.com/office/drawing/2014/main" id="{FB52C9AC-96A9-91CA-C275-695A9154CBF2}"/>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386228247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and 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1"/>
            <a:ext cx="10948492" cy="1060039"/>
          </a:xfrm>
        </p:spPr>
        <p:txBody>
          <a:bodyPr/>
          <a:lstStyle>
            <a:lvl1pPr>
              <a:lnSpc>
                <a:spcPts val="3125"/>
              </a:lnSpc>
              <a:spcBef>
                <a:spcPts val="0"/>
              </a:spcBef>
              <a:defRPr>
                <a:latin typeface="+mj-lt"/>
              </a:defRPr>
            </a:lvl1pPr>
          </a:lstStyle>
          <a:p>
            <a:r>
              <a:rPr lang="en-US"/>
              <a:t>Heading Sky text 28pt</a:t>
            </a:r>
            <a:endParaRPr lang="en-GB"/>
          </a:p>
        </p:txBody>
      </p:sp>
      <p:sp>
        <p:nvSpPr>
          <p:cNvPr id="3" name="Content Placeholder 2"/>
          <p:cNvSpPr>
            <a:spLocks noGrp="1"/>
          </p:cNvSpPr>
          <p:nvPr>
            <p:ph sz="half" idx="1" hasCustomPrompt="1"/>
          </p:nvPr>
        </p:nvSpPr>
        <p:spPr>
          <a:xfrm>
            <a:off x="621754" y="1684486"/>
            <a:ext cx="5353596"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1" y="1684486"/>
            <a:ext cx="5347745"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9" name="TextBox 8">
            <a:extLst>
              <a:ext uri="{FF2B5EF4-FFF2-40B4-BE49-F238E27FC236}">
                <a16:creationId xmlns:a16="http://schemas.microsoft.com/office/drawing/2014/main" id="{8D38A737-86D3-D248-994C-31E28E338663}"/>
              </a:ext>
            </a:extLst>
          </p:cNvPr>
          <p:cNvSpPr txBox="1"/>
          <p:nvPr userDrawn="1"/>
        </p:nvSpPr>
        <p:spPr>
          <a:xfrm>
            <a:off x="5772876" y="6344846"/>
            <a:ext cx="646249" cy="273340"/>
          </a:xfrm>
          <a:prstGeom prst="rect">
            <a:avLst/>
          </a:prstGeom>
          <a:noFill/>
        </p:spPr>
        <p:txBody>
          <a:bodyPr wrap="square" lIns="121916" tIns="60959" rIns="121916" bIns="60959"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pic>
        <p:nvPicPr>
          <p:cNvPr id="11" name="Picture 10" descr="Sky Logo">
            <a:extLst>
              <a:ext uri="{FF2B5EF4-FFF2-40B4-BE49-F238E27FC236}">
                <a16:creationId xmlns:a16="http://schemas.microsoft.com/office/drawing/2014/main" id="{94BB4579-8471-5348-B1AD-A8C1D58EB2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4" y="6007077"/>
            <a:ext cx="793282" cy="484705"/>
          </a:xfrm>
          <a:prstGeom prst="rect">
            <a:avLst/>
          </a:prstGeom>
        </p:spPr>
      </p:pic>
      <p:sp>
        <p:nvSpPr>
          <p:cNvPr id="5" name="Rectangle 4">
            <a:extLst>
              <a:ext uri="{FF2B5EF4-FFF2-40B4-BE49-F238E27FC236}">
                <a16:creationId xmlns:a16="http://schemas.microsoft.com/office/drawing/2014/main" id="{2B84DF2B-26CC-0B89-75E1-0AE180E47AF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183718589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096000" y="293536"/>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 name="Title 1"/>
          <p:cNvSpPr>
            <a:spLocks noGrp="1"/>
          </p:cNvSpPr>
          <p:nvPr>
            <p:ph type="title" hasCustomPrompt="1"/>
          </p:nvPr>
        </p:nvSpPr>
        <p:spPr>
          <a:xfrm>
            <a:off x="621756" y="608571"/>
            <a:ext cx="5353595" cy="1060039"/>
          </a:xfrm>
        </p:spPr>
        <p:txBody>
          <a:bodyPr/>
          <a:lstStyle>
            <a:lvl1pPr>
              <a:lnSpc>
                <a:spcPts val="3125"/>
              </a:lnSpc>
              <a:spcBef>
                <a:spcPts val="0"/>
              </a:spcBef>
              <a:defRPr>
                <a:latin typeface="+mj-lt"/>
              </a:defRPr>
            </a:lvl1pPr>
          </a:lstStyle>
          <a:p>
            <a:r>
              <a:rPr lang="en-US"/>
              <a:t>Heading Sky text 28pt</a:t>
            </a:r>
            <a:endParaRPr lang="en-GB"/>
          </a:p>
        </p:txBody>
      </p:sp>
      <p:sp>
        <p:nvSpPr>
          <p:cNvPr id="3" name="Content Placeholder 2"/>
          <p:cNvSpPr>
            <a:spLocks noGrp="1"/>
          </p:cNvSpPr>
          <p:nvPr>
            <p:ph sz="half" idx="1" hasCustomPrompt="1"/>
          </p:nvPr>
        </p:nvSpPr>
        <p:spPr>
          <a:xfrm>
            <a:off x="621754" y="1684486"/>
            <a:ext cx="5353596"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4" name="Rectangle 3">
            <a:extLst>
              <a:ext uri="{FF2B5EF4-FFF2-40B4-BE49-F238E27FC236}">
                <a16:creationId xmlns:a16="http://schemas.microsoft.com/office/drawing/2014/main" id="{FB19F96E-B061-7304-B79B-BA422F53353A}"/>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87824559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7" name="TextBox 6">
            <a:extLst>
              <a:ext uri="{FF2B5EF4-FFF2-40B4-BE49-F238E27FC236}">
                <a16:creationId xmlns:a16="http://schemas.microsoft.com/office/drawing/2014/main" id="{5FDA7EFF-A56F-EA4F-8F5D-BBB210D4127B}"/>
              </a:ext>
            </a:extLst>
          </p:cNvPr>
          <p:cNvSpPr txBox="1"/>
          <p:nvPr userDrawn="1"/>
        </p:nvSpPr>
        <p:spPr>
          <a:xfrm>
            <a:off x="5772876" y="6344846"/>
            <a:ext cx="646249" cy="273340"/>
          </a:xfrm>
          <a:prstGeom prst="rect">
            <a:avLst/>
          </a:prstGeom>
          <a:noFill/>
        </p:spPr>
        <p:txBody>
          <a:bodyPr wrap="square" lIns="121916" tIns="60959" rIns="121916" bIns="60959"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pic>
        <p:nvPicPr>
          <p:cNvPr id="9" name="Picture 8" descr="Sky Logo">
            <a:extLst>
              <a:ext uri="{FF2B5EF4-FFF2-40B4-BE49-F238E27FC236}">
                <a16:creationId xmlns:a16="http://schemas.microsoft.com/office/drawing/2014/main" id="{37BEB63D-115C-5044-A4B5-E356A8C012C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4" y="6007077"/>
            <a:ext cx="793282" cy="484705"/>
          </a:xfrm>
          <a:prstGeom prst="rect">
            <a:avLst/>
          </a:prstGeom>
        </p:spPr>
      </p:pic>
      <p:sp>
        <p:nvSpPr>
          <p:cNvPr id="3" name="Rectangle 2">
            <a:extLst>
              <a:ext uri="{FF2B5EF4-FFF2-40B4-BE49-F238E27FC236}">
                <a16:creationId xmlns:a16="http://schemas.microsoft.com/office/drawing/2014/main" id="{69EA2A5F-F1AD-98E3-7362-9A1C50838D21}"/>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5" name="Content Placeholder 2">
            <a:extLst>
              <a:ext uri="{FF2B5EF4-FFF2-40B4-BE49-F238E27FC236}">
                <a16:creationId xmlns:a16="http://schemas.microsoft.com/office/drawing/2014/main" id="{399773BF-CBB6-805C-4EB6-D93BB0ADBE21}"/>
              </a:ext>
            </a:extLst>
          </p:cNvPr>
          <p:cNvSpPr>
            <a:spLocks noGrp="1"/>
          </p:cNvSpPr>
          <p:nvPr>
            <p:ph sz="half" idx="1" hasCustomPrompt="1"/>
          </p:nvPr>
        </p:nvSpPr>
        <p:spPr>
          <a:xfrm>
            <a:off x="621754" y="1668610"/>
            <a:ext cx="5353596" cy="4239490"/>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6533710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FB51EE-244D-0749-8FE7-11C5C387FCAF}"/>
              </a:ext>
            </a:extLst>
          </p:cNvPr>
          <p:cNvSpPr txBox="1"/>
          <p:nvPr userDrawn="1"/>
        </p:nvSpPr>
        <p:spPr>
          <a:xfrm>
            <a:off x="5772876" y="6344846"/>
            <a:ext cx="646249" cy="273340"/>
          </a:xfrm>
          <a:prstGeom prst="rect">
            <a:avLst/>
          </a:prstGeom>
          <a:noFill/>
        </p:spPr>
        <p:txBody>
          <a:bodyPr wrap="square" lIns="121916" tIns="60959" rIns="121916" bIns="60959"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pic>
        <p:nvPicPr>
          <p:cNvPr id="6" name="Picture 5" descr="Sky Logo">
            <a:extLst>
              <a:ext uri="{FF2B5EF4-FFF2-40B4-BE49-F238E27FC236}">
                <a16:creationId xmlns:a16="http://schemas.microsoft.com/office/drawing/2014/main" id="{DA6E8290-73AE-5746-A428-DAA405069E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4" y="6007077"/>
            <a:ext cx="793282" cy="484705"/>
          </a:xfrm>
          <a:prstGeom prst="rect">
            <a:avLst/>
          </a:prstGeom>
        </p:spPr>
      </p:pic>
      <p:sp>
        <p:nvSpPr>
          <p:cNvPr id="2" name="Rectangle 1">
            <a:extLst>
              <a:ext uri="{FF2B5EF4-FFF2-40B4-BE49-F238E27FC236}">
                <a16:creationId xmlns:a16="http://schemas.microsoft.com/office/drawing/2014/main" id="{DFAB3B74-9D99-6FC5-6BDB-C8B43907D904}"/>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279801085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ntent-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1"/>
            <a:ext cx="10948492" cy="1060039"/>
          </a:xfrm>
        </p:spPr>
        <p:txBody>
          <a:bodyPr lIns="0" tIns="0" rIns="0" bIns="0">
            <a:noAutofit/>
          </a:bodyPr>
          <a:lstStyle>
            <a:lvl1pPr marL="0" marR="0" indent="0" algn="l" defTabSz="1219043" rtl="0" eaLnBrk="1" fontAlgn="auto" latinLnBrk="0" hangingPunct="1">
              <a:lnSpc>
                <a:spcPts val="3125"/>
              </a:lnSpc>
              <a:spcBef>
                <a:spcPts val="0"/>
              </a:spcBef>
              <a:spcAft>
                <a:spcPts val="0"/>
              </a:spcAft>
              <a:buClrTx/>
              <a:buSzTx/>
              <a:buFontTx/>
              <a:buNone/>
              <a:tabLst/>
              <a:defRPr lang="en-GB" sz="2916" kern="1200" dirty="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cs typeface="Sky Text Light"/>
              </a:defRPr>
            </a:lvl1pPr>
          </a:lstStyle>
          <a:p>
            <a:r>
              <a:rPr lang="en-US"/>
              <a:t>Heading Sky text 28pt</a:t>
            </a:r>
            <a:endParaRPr lang="en-GB"/>
          </a:p>
        </p:txBody>
      </p:sp>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0644A1"/>
              </a:buClr>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4" name="Rectangle 3">
            <a:extLst>
              <a:ext uri="{FF2B5EF4-FFF2-40B4-BE49-F238E27FC236}">
                <a16:creationId xmlns:a16="http://schemas.microsoft.com/office/drawing/2014/main" id="{30B63952-8228-5F14-0DAC-89893644F109}"/>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407522913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ntent 2-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1"/>
            <a:ext cx="10948492" cy="1060039"/>
          </a:xfrm>
        </p:spPr>
        <p:txBody>
          <a:bodyPr/>
          <a:lstStyle>
            <a:lvl1pPr>
              <a:lnSpc>
                <a:spcPts val="3125"/>
              </a:lnSpc>
              <a:spcBef>
                <a:spcPts val="0"/>
              </a:spcBef>
              <a:defRPr>
                <a:latin typeface="+mj-lt"/>
              </a:defRPr>
            </a:lvl1pPr>
          </a:lstStyle>
          <a:p>
            <a:r>
              <a:rPr lang="en-US"/>
              <a:t>Heading Sky text 28pt</a:t>
            </a:r>
            <a:endParaRPr lang="en-GB"/>
          </a:p>
        </p:txBody>
      </p:sp>
      <p:sp>
        <p:nvSpPr>
          <p:cNvPr id="3" name="Content Placeholder 2"/>
          <p:cNvSpPr>
            <a:spLocks noGrp="1"/>
          </p:cNvSpPr>
          <p:nvPr>
            <p:ph sz="half" idx="1" hasCustomPrompt="1"/>
          </p:nvPr>
        </p:nvSpPr>
        <p:spPr>
          <a:xfrm>
            <a:off x="621754" y="1684486"/>
            <a:ext cx="5353596"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1" y="1684486"/>
            <a:ext cx="5347745"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5" name="Rectangle 4">
            <a:extLst>
              <a:ext uri="{FF2B5EF4-FFF2-40B4-BE49-F238E27FC236}">
                <a16:creationId xmlns:a16="http://schemas.microsoft.com/office/drawing/2014/main" id="{1C4AFF41-1EEC-7C38-B7A6-5AA25D22F739}"/>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389761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230650256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10948493"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10956849" cy="552344"/>
          </a:xfrm>
          <a:noFill/>
        </p:spPr>
        <p:txBody>
          <a:bodyPr/>
          <a:lstStyle>
            <a:lvl1pPr marL="0" indent="0">
              <a:buFontTx/>
              <a:buNone/>
              <a:defRPr sz="2083">
                <a:latin typeface="+mj-lt"/>
              </a:defRPr>
            </a:lvl1pPr>
          </a:lstStyle>
          <a:p>
            <a:pPr lvl="0"/>
            <a:r>
              <a:rPr lang="en-GB"/>
              <a:t>Click to edit Master text styles</a:t>
            </a:r>
          </a:p>
        </p:txBody>
      </p:sp>
    </p:spTree>
    <p:extLst>
      <p:ext uri="{BB962C8B-B14F-4D97-AF65-F5344CB8AC3E}">
        <p14:creationId xmlns:p14="http://schemas.microsoft.com/office/powerpoint/2010/main" val="202152848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10948493"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10956849"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2F125BAD-FBA0-CE3C-CCB0-7A56B76B7BD5}"/>
              </a:ext>
            </a:extLst>
          </p:cNvPr>
          <p:cNvSpPr>
            <a:spLocks noGrp="1"/>
          </p:cNvSpPr>
          <p:nvPr>
            <p:ph type="body" sz="quarter" idx="11"/>
          </p:nvPr>
        </p:nvSpPr>
        <p:spPr>
          <a:xfrm>
            <a:off x="621754" y="6411913"/>
            <a:ext cx="5207190" cy="198249"/>
          </a:xfrm>
          <a:noFill/>
        </p:spPr>
        <p:txBody>
          <a:bodyPr anchor="b"/>
          <a:lstStyle>
            <a:lvl1pPr marL="0" indent="0">
              <a:buFontTx/>
              <a:buNone/>
              <a:defRPr sz="937"/>
            </a:lvl1pPr>
          </a:lstStyle>
          <a:p>
            <a:pPr lvl="0"/>
            <a:r>
              <a:rPr lang="en-GB"/>
              <a:t>Click to edit Master text styles</a:t>
            </a:r>
          </a:p>
        </p:txBody>
      </p:sp>
    </p:spTree>
    <p:extLst>
      <p:ext uri="{BB962C8B-B14F-4D97-AF65-F5344CB8AC3E}">
        <p14:creationId xmlns:p14="http://schemas.microsoft.com/office/powerpoint/2010/main" val="172329242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10948493"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10956849"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953D676A-ED82-9866-510E-DAF03EFCCB5D}"/>
              </a:ext>
            </a:extLst>
          </p:cNvPr>
          <p:cNvSpPr>
            <a:spLocks noGrp="1"/>
          </p:cNvSpPr>
          <p:nvPr>
            <p:ph type="body" sz="quarter" idx="11"/>
          </p:nvPr>
        </p:nvSpPr>
        <p:spPr>
          <a:xfrm>
            <a:off x="621754" y="2050620"/>
            <a:ext cx="5402001" cy="4101239"/>
          </a:xfrm>
        </p:spPr>
        <p:txBody>
          <a:bodyPr/>
          <a:lstStyle>
            <a:lvl1pPr marL="0" indent="0">
              <a:buFontTx/>
              <a:buNone/>
              <a:defRPr sz="1667"/>
            </a:lvl1pPr>
            <a:lvl2pPr marL="487469" indent="-224986">
              <a:buClr>
                <a:srgbClr val="FA0082"/>
              </a:buClr>
              <a:buSzPct val="150000"/>
              <a:buFont typeface="Arial" panose="020B0604020202020204" pitchFamily="34" charset="0"/>
              <a:buChar char="•"/>
              <a:defRPr sz="1667"/>
            </a:lvl2pPr>
            <a:lvl3pPr>
              <a:buClr>
                <a:srgbClr val="FA0082"/>
              </a:buClr>
              <a:defRPr sz="1667"/>
            </a:lvl3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9331800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5402001"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5402001"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953D676A-ED82-9866-510E-DAF03EFCCB5D}"/>
              </a:ext>
            </a:extLst>
          </p:cNvPr>
          <p:cNvSpPr>
            <a:spLocks noGrp="1"/>
          </p:cNvSpPr>
          <p:nvPr>
            <p:ph type="body" sz="quarter" idx="11"/>
          </p:nvPr>
        </p:nvSpPr>
        <p:spPr>
          <a:xfrm>
            <a:off x="621753" y="2050620"/>
            <a:ext cx="5402001" cy="4101239"/>
          </a:xfrm>
        </p:spPr>
        <p:txBody>
          <a:bodyPr/>
          <a:lstStyle>
            <a:lvl1pPr marL="0" indent="0">
              <a:buFontTx/>
              <a:buNone/>
              <a:defRPr sz="1667"/>
            </a:lvl1pPr>
            <a:lvl2pPr marL="487469" indent="-224986">
              <a:buClr>
                <a:srgbClr val="FA0082"/>
              </a:buClr>
              <a:buSzPct val="150000"/>
              <a:buFont typeface="Arial" panose="020B0604020202020204" pitchFamily="34" charset="0"/>
              <a:buChar char="•"/>
              <a:defRPr sz="1667"/>
            </a:lvl2pPr>
            <a:lvl3pPr>
              <a:buClr>
                <a:srgbClr val="FA0082"/>
              </a:buClr>
              <a:defRPr sz="1667"/>
            </a:lvl3pPr>
          </a:lstStyle>
          <a:p>
            <a:pPr lvl="0"/>
            <a:r>
              <a:rPr lang="en-GB"/>
              <a:t>Click to edit Master text styles</a:t>
            </a:r>
          </a:p>
          <a:p>
            <a:pPr lvl="1"/>
            <a:r>
              <a:rPr lang="en-GB"/>
              <a:t>Second level</a:t>
            </a:r>
          </a:p>
          <a:p>
            <a:pPr lvl="2"/>
            <a:r>
              <a:rPr lang="en-GB"/>
              <a:t>Third level</a:t>
            </a:r>
          </a:p>
        </p:txBody>
      </p:sp>
      <p:sp>
        <p:nvSpPr>
          <p:cNvPr id="10" name="Picture Placeholder 2">
            <a:extLst>
              <a:ext uri="{FF2B5EF4-FFF2-40B4-BE49-F238E27FC236}">
                <a16:creationId xmlns:a16="http://schemas.microsoft.com/office/drawing/2014/main" id="{BD590537-5ACA-45EA-D312-FD2B1242A0EF}"/>
              </a:ext>
            </a:extLst>
          </p:cNvPr>
          <p:cNvSpPr>
            <a:spLocks noGrp="1"/>
          </p:cNvSpPr>
          <p:nvPr>
            <p:ph type="pic" sz="quarter" idx="12" hasCustomPrompt="1"/>
          </p:nvPr>
        </p:nvSpPr>
        <p:spPr>
          <a:xfrm>
            <a:off x="6096000" y="293536"/>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33959994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Headline-footer-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1"/>
            <a:ext cx="5353596" cy="1060039"/>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3" name="Rectangle 2">
            <a:extLst>
              <a:ext uri="{FF2B5EF4-FFF2-40B4-BE49-F238E27FC236}">
                <a16:creationId xmlns:a16="http://schemas.microsoft.com/office/drawing/2014/main" id="{7973D8F8-4F89-B5AF-07BC-6538B93F43AD}"/>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ext Placeholder 4">
            <a:extLst>
              <a:ext uri="{FF2B5EF4-FFF2-40B4-BE49-F238E27FC236}">
                <a16:creationId xmlns:a16="http://schemas.microsoft.com/office/drawing/2014/main" id="{41980C4A-840D-ACDC-0E03-4251456C8ADE}"/>
              </a:ext>
            </a:extLst>
          </p:cNvPr>
          <p:cNvSpPr>
            <a:spLocks noGrp="1"/>
          </p:cNvSpPr>
          <p:nvPr>
            <p:ph type="body" sz="quarter" idx="10"/>
          </p:nvPr>
        </p:nvSpPr>
        <p:spPr>
          <a:xfrm>
            <a:off x="630184" y="5108705"/>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9" name="Text Placeholder 2">
            <a:extLst>
              <a:ext uri="{FF2B5EF4-FFF2-40B4-BE49-F238E27FC236}">
                <a16:creationId xmlns:a16="http://schemas.microsoft.com/office/drawing/2014/main" id="{BFD613EC-BD2D-F117-38CB-B5E768FAC5F8}"/>
              </a:ext>
            </a:extLst>
          </p:cNvPr>
          <p:cNvSpPr>
            <a:spLocks noGrp="1"/>
          </p:cNvSpPr>
          <p:nvPr>
            <p:ph type="body" sz="quarter" idx="14"/>
          </p:nvPr>
        </p:nvSpPr>
        <p:spPr>
          <a:xfrm>
            <a:off x="630182" y="2741901"/>
            <a:ext cx="5324596" cy="2349944"/>
          </a:xfrm>
        </p:spPr>
        <p:txBody>
          <a:bodyPr/>
          <a:lstStyle>
            <a:lvl1pPr marL="0" indent="0">
              <a:buFontTx/>
              <a:buNone/>
              <a:defRPr sz="2083" i="1">
                <a:gradFill>
                  <a:gsLst>
                    <a:gs pos="8000">
                      <a:srgbClr val="FF7800"/>
                    </a:gs>
                    <a:gs pos="100000">
                      <a:srgbClr val="1798FF"/>
                    </a:gs>
                    <a:gs pos="28000">
                      <a:srgbClr val="F80032"/>
                    </a:gs>
                    <a:gs pos="80000">
                      <a:srgbClr val="0023FF"/>
                    </a:gs>
                    <a:gs pos="60000">
                      <a:srgbClr val="8C28FF"/>
                    </a:gs>
                    <a:gs pos="40000">
                      <a:srgbClr val="FF00A0"/>
                    </a:gs>
                  </a:gsLst>
                  <a:lin ang="0" scaled="1"/>
                </a:gradFill>
              </a:defRPr>
            </a:lvl1pPr>
          </a:lstStyle>
          <a:p>
            <a:pPr lvl="0"/>
            <a:r>
              <a:rPr lang="en-US"/>
              <a:t>Edit Master text styles</a:t>
            </a:r>
          </a:p>
        </p:txBody>
      </p:sp>
      <p:pic>
        <p:nvPicPr>
          <p:cNvPr id="10" name="Picture 9" descr="Logo, icon&#10;&#10;Description automatically generated">
            <a:extLst>
              <a:ext uri="{FF2B5EF4-FFF2-40B4-BE49-F238E27FC236}">
                <a16:creationId xmlns:a16="http://schemas.microsoft.com/office/drawing/2014/main" id="{511CDDD5-A446-6AC0-52BC-235A90BD83D4}"/>
              </a:ext>
            </a:extLst>
          </p:cNvPr>
          <p:cNvPicPr>
            <a:picLocks noChangeAspect="1"/>
          </p:cNvPicPr>
          <p:nvPr userDrawn="1"/>
        </p:nvPicPr>
        <p:blipFill>
          <a:blip r:embed="rId2" cstate="print">
            <a:biLevel thresh="75000"/>
            <a:extLst>
              <a:ext uri="{28A0092B-C50C-407E-A947-70E740481C1C}">
                <a14:useLocalDpi xmlns:a14="http://schemas.microsoft.com/office/drawing/2010/main" val="0"/>
              </a:ext>
            </a:extLst>
          </a:blip>
          <a:stretch>
            <a:fillRect/>
          </a:stretch>
        </p:blipFill>
        <p:spPr>
          <a:xfrm>
            <a:off x="379802" y="1685469"/>
            <a:ext cx="1508289" cy="1086298"/>
          </a:xfrm>
          <a:prstGeom prst="rect">
            <a:avLst/>
          </a:prstGeom>
        </p:spPr>
      </p:pic>
      <p:sp>
        <p:nvSpPr>
          <p:cNvPr id="11" name="Picture Placeholder 2">
            <a:extLst>
              <a:ext uri="{FF2B5EF4-FFF2-40B4-BE49-F238E27FC236}">
                <a16:creationId xmlns:a16="http://schemas.microsoft.com/office/drawing/2014/main" id="{2A7E3515-0C0B-E5F4-4B17-7CA7370977DB}"/>
              </a:ext>
            </a:extLst>
          </p:cNvPr>
          <p:cNvSpPr>
            <a:spLocks noGrp="1"/>
          </p:cNvSpPr>
          <p:nvPr>
            <p:ph type="pic" sz="quarter" idx="12" hasCustomPrompt="1"/>
          </p:nvPr>
        </p:nvSpPr>
        <p:spPr>
          <a:xfrm>
            <a:off x="6096000" y="293536"/>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439714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N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838A60-4953-8D35-FEE8-ED408240D7BF}"/>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178190569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4" name="Picture Placeholder 3">
            <a:extLst>
              <a:ext uri="{FF2B5EF4-FFF2-40B4-BE49-F238E27FC236}">
                <a16:creationId xmlns:a16="http://schemas.microsoft.com/office/drawing/2014/main" id="{49B157C1-2215-E4E9-EDDF-06C9F203E811}"/>
              </a:ext>
            </a:extLst>
          </p:cNvPr>
          <p:cNvSpPr>
            <a:spLocks noGrp="1"/>
          </p:cNvSpPr>
          <p:nvPr>
            <p:ph type="pic" sz="quarter" idx="10"/>
          </p:nvPr>
        </p:nvSpPr>
        <p:spPr>
          <a:xfrm>
            <a:off x="6348644" y="312555"/>
            <a:ext cx="5563897" cy="4407178"/>
          </a:xfrm>
          <a:solidFill>
            <a:schemeClr val="bg1">
              <a:lumMod val="95000"/>
            </a:schemeClr>
          </a:solidFill>
        </p:spPr>
        <p:txBody>
          <a:bodyPr/>
          <a:lstStyle>
            <a:lvl1pPr marL="0" indent="0" algn="ctr">
              <a:buFontTx/>
              <a:buNone/>
              <a:defRPr>
                <a:solidFill>
                  <a:schemeClr val="bg1"/>
                </a:solidFill>
              </a:defRPr>
            </a:lvl1pPr>
          </a:lstStyle>
          <a:p>
            <a:endParaRPr lang="en-US"/>
          </a:p>
          <a:p>
            <a:endParaRPr lang="en-US"/>
          </a:p>
          <a:p>
            <a:endParaRPr lang="en-US"/>
          </a:p>
          <a:p>
            <a:endParaRPr lang="en-US"/>
          </a:p>
          <a:p>
            <a:endParaRPr lang="en-US"/>
          </a:p>
        </p:txBody>
      </p:sp>
    </p:spTree>
    <p:extLst>
      <p:ext uri="{BB962C8B-B14F-4D97-AF65-F5344CB8AC3E}">
        <p14:creationId xmlns:p14="http://schemas.microsoft.com/office/powerpoint/2010/main" val="227376262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NL">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FBFE89-7538-2A4D-AFE1-53695083668C}"/>
              </a:ext>
            </a:extLst>
          </p:cNvPr>
          <p:cNvSpPr>
            <a:spLocks noGrp="1"/>
          </p:cNvSpPr>
          <p:nvPr>
            <p:ph type="body" sz="quarter" idx="10" hasCustomPrompt="1"/>
          </p:nvPr>
        </p:nvSpPr>
        <p:spPr>
          <a:xfrm>
            <a:off x="2335711" y="5341533"/>
            <a:ext cx="7518924" cy="850016"/>
          </a:xfrm>
        </p:spPr>
        <p:txBody>
          <a:bodyPr/>
          <a:lstStyle>
            <a:lvl1pPr marL="0" indent="0" algn="ctr">
              <a:buFontTx/>
              <a:buNone/>
              <a:defRPr sz="2916">
                <a:solidFill>
                  <a:schemeClr val="tx1"/>
                </a:solidFill>
              </a:defRPr>
            </a:lvl1pPr>
          </a:lstStyle>
          <a:p>
            <a:pPr lvl="0"/>
            <a:r>
              <a:rPr lang="en-US"/>
              <a:t>Click to add text</a:t>
            </a:r>
          </a:p>
        </p:txBody>
      </p:sp>
      <p:sp>
        <p:nvSpPr>
          <p:cNvPr id="2" name="Rectangle 1">
            <a:extLst>
              <a:ext uri="{FF2B5EF4-FFF2-40B4-BE49-F238E27FC236}">
                <a16:creationId xmlns:a16="http://schemas.microsoft.com/office/drawing/2014/main" id="{6E482818-FEF1-63DB-54C9-D29F0B79B51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175822295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Image Placeholder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22ECAF-592E-2742-A8B4-BAFECA80D3AF}"/>
              </a:ext>
            </a:extLst>
          </p:cNvPr>
          <p:cNvSpPr>
            <a:spLocks noGrp="1"/>
          </p:cNvSpPr>
          <p:nvPr>
            <p:ph type="pic" sz="quarter" idx="10" hasCustomPrompt="1"/>
          </p:nvPr>
        </p:nvSpPr>
        <p:spPr>
          <a:xfrm>
            <a:off x="297648" y="293536"/>
            <a:ext cx="11573554" cy="6248602"/>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64347474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Image Placeholder 3">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1AF721F0-815E-DE45-9290-E449F1BF2B20}"/>
              </a:ext>
            </a:extLst>
          </p:cNvPr>
          <p:cNvSpPr>
            <a:spLocks noGrp="1"/>
          </p:cNvSpPr>
          <p:nvPr>
            <p:ph type="pic" sz="quarter" idx="13" hasCustomPrompt="1"/>
          </p:nvPr>
        </p:nvSpPr>
        <p:spPr>
          <a:xfrm>
            <a:off x="297647" y="293536"/>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9" name="Picture Placeholder 2">
            <a:extLst>
              <a:ext uri="{FF2B5EF4-FFF2-40B4-BE49-F238E27FC236}">
                <a16:creationId xmlns:a16="http://schemas.microsoft.com/office/drawing/2014/main" id="{341F2E20-B80E-B04B-A9AF-0D16CD55399F}"/>
              </a:ext>
            </a:extLst>
          </p:cNvPr>
          <p:cNvSpPr>
            <a:spLocks noGrp="1"/>
          </p:cNvSpPr>
          <p:nvPr>
            <p:ph type="pic" sz="quarter" idx="14" hasCustomPrompt="1"/>
          </p:nvPr>
        </p:nvSpPr>
        <p:spPr>
          <a:xfrm>
            <a:off x="4154386" y="293536"/>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Picture Placeholder 2">
            <a:extLst>
              <a:ext uri="{FF2B5EF4-FFF2-40B4-BE49-F238E27FC236}">
                <a16:creationId xmlns:a16="http://schemas.microsoft.com/office/drawing/2014/main" id="{A1BF4C05-BF12-3D4E-95D0-414989E87146}"/>
              </a:ext>
            </a:extLst>
          </p:cNvPr>
          <p:cNvSpPr>
            <a:spLocks noGrp="1"/>
          </p:cNvSpPr>
          <p:nvPr>
            <p:ph type="pic" sz="quarter" idx="15" hasCustomPrompt="1"/>
          </p:nvPr>
        </p:nvSpPr>
        <p:spPr>
          <a:xfrm>
            <a:off x="8011125" y="293536"/>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1" name="Picture Placeholder 2">
            <a:extLst>
              <a:ext uri="{FF2B5EF4-FFF2-40B4-BE49-F238E27FC236}">
                <a16:creationId xmlns:a16="http://schemas.microsoft.com/office/drawing/2014/main" id="{6B5F783E-D0BB-A749-B41C-5D02AA0AC5DE}"/>
              </a:ext>
            </a:extLst>
          </p:cNvPr>
          <p:cNvSpPr>
            <a:spLocks noGrp="1"/>
          </p:cNvSpPr>
          <p:nvPr>
            <p:ph type="pic" sz="quarter" idx="16" hasCustomPrompt="1"/>
          </p:nvPr>
        </p:nvSpPr>
        <p:spPr>
          <a:xfrm>
            <a:off x="297647" y="3447869"/>
            <a:ext cx="3847931" cy="3094270"/>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3" name="Picture Placeholder 2">
            <a:extLst>
              <a:ext uri="{FF2B5EF4-FFF2-40B4-BE49-F238E27FC236}">
                <a16:creationId xmlns:a16="http://schemas.microsoft.com/office/drawing/2014/main" id="{C0EB3803-76DC-7E40-BF0A-5F3F4BC8CA56}"/>
              </a:ext>
            </a:extLst>
          </p:cNvPr>
          <p:cNvSpPr>
            <a:spLocks noGrp="1"/>
          </p:cNvSpPr>
          <p:nvPr>
            <p:ph type="pic" sz="quarter" idx="17" hasCustomPrompt="1"/>
          </p:nvPr>
        </p:nvSpPr>
        <p:spPr>
          <a:xfrm>
            <a:off x="4154386" y="3447869"/>
            <a:ext cx="3847931" cy="3094270"/>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7" name="Picture Placeholder 2">
            <a:extLst>
              <a:ext uri="{FF2B5EF4-FFF2-40B4-BE49-F238E27FC236}">
                <a16:creationId xmlns:a16="http://schemas.microsoft.com/office/drawing/2014/main" id="{6D52681C-8DEA-AD48-966F-50CE5D2D4115}"/>
              </a:ext>
            </a:extLst>
          </p:cNvPr>
          <p:cNvSpPr>
            <a:spLocks noGrp="1"/>
          </p:cNvSpPr>
          <p:nvPr>
            <p:ph type="pic" sz="quarter" idx="18" hasCustomPrompt="1"/>
          </p:nvPr>
        </p:nvSpPr>
        <p:spPr>
          <a:xfrm>
            <a:off x="8011125" y="3447869"/>
            <a:ext cx="3847931" cy="3094270"/>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18" name="Straight Connector 17">
            <a:extLst>
              <a:ext uri="{FF2B5EF4-FFF2-40B4-BE49-F238E27FC236}">
                <a16:creationId xmlns:a16="http://schemas.microsoft.com/office/drawing/2014/main" id="{E0CBDC3A-EAEB-B149-8036-790431C76FDB}"/>
              </a:ext>
            </a:extLst>
          </p:cNvPr>
          <p:cNvCxnSpPr>
            <a:cxnSpLocks/>
          </p:cNvCxnSpPr>
          <p:nvPr userDrawn="1"/>
        </p:nvCxnSpPr>
        <p:spPr>
          <a:xfrm flipH="1">
            <a:off x="4154387"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27F918A-77E7-5A4E-A5CA-14A34BDC5721}"/>
              </a:ext>
            </a:extLst>
          </p:cNvPr>
          <p:cNvCxnSpPr>
            <a:cxnSpLocks/>
          </p:cNvCxnSpPr>
          <p:nvPr userDrawn="1"/>
        </p:nvCxnSpPr>
        <p:spPr>
          <a:xfrm flipH="1">
            <a:off x="297645" y="3443078"/>
            <a:ext cx="115967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EE6B058-E1CB-9B43-90D0-B23C16F04E77}"/>
              </a:ext>
            </a:extLst>
          </p:cNvPr>
          <p:cNvCxnSpPr>
            <a:cxnSpLocks/>
          </p:cNvCxnSpPr>
          <p:nvPr userDrawn="1"/>
        </p:nvCxnSpPr>
        <p:spPr>
          <a:xfrm flipH="1">
            <a:off x="7995512"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87252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mage Placeholder 3">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50E749BF-9C93-1247-825E-08855363E874}"/>
              </a:ext>
            </a:extLst>
          </p:cNvPr>
          <p:cNvSpPr>
            <a:spLocks noGrp="1"/>
          </p:cNvSpPr>
          <p:nvPr>
            <p:ph type="pic" sz="quarter" idx="13" hasCustomPrompt="1"/>
          </p:nvPr>
        </p:nvSpPr>
        <p:spPr>
          <a:xfrm>
            <a:off x="297647" y="293536"/>
            <a:ext cx="5805319"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4" name="Picture Placeholder 2">
            <a:extLst>
              <a:ext uri="{FF2B5EF4-FFF2-40B4-BE49-F238E27FC236}">
                <a16:creationId xmlns:a16="http://schemas.microsoft.com/office/drawing/2014/main" id="{476C71CA-4204-2E40-9A5A-093606814E16}"/>
              </a:ext>
            </a:extLst>
          </p:cNvPr>
          <p:cNvSpPr>
            <a:spLocks noGrp="1"/>
          </p:cNvSpPr>
          <p:nvPr>
            <p:ph type="pic" sz="quarter" idx="15" hasCustomPrompt="1"/>
          </p:nvPr>
        </p:nvSpPr>
        <p:spPr>
          <a:xfrm>
            <a:off x="6102968" y="293536"/>
            <a:ext cx="5768234"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5" name="Picture Placeholder 2">
            <a:extLst>
              <a:ext uri="{FF2B5EF4-FFF2-40B4-BE49-F238E27FC236}">
                <a16:creationId xmlns:a16="http://schemas.microsoft.com/office/drawing/2014/main" id="{0E386B42-295A-7D4E-9ECF-3804A4D9A783}"/>
              </a:ext>
            </a:extLst>
          </p:cNvPr>
          <p:cNvSpPr>
            <a:spLocks noGrp="1"/>
          </p:cNvSpPr>
          <p:nvPr>
            <p:ph type="pic" sz="quarter" idx="16" hasCustomPrompt="1"/>
          </p:nvPr>
        </p:nvSpPr>
        <p:spPr>
          <a:xfrm>
            <a:off x="297646" y="3427464"/>
            <a:ext cx="5805320" cy="3114675"/>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6" name="Picture Placeholder 2">
            <a:extLst>
              <a:ext uri="{FF2B5EF4-FFF2-40B4-BE49-F238E27FC236}">
                <a16:creationId xmlns:a16="http://schemas.microsoft.com/office/drawing/2014/main" id="{5796028E-C9FE-1F4D-BC03-0EC6AFA34E5F}"/>
              </a:ext>
            </a:extLst>
          </p:cNvPr>
          <p:cNvSpPr>
            <a:spLocks noGrp="1"/>
          </p:cNvSpPr>
          <p:nvPr>
            <p:ph type="pic" sz="quarter" idx="17" hasCustomPrompt="1"/>
          </p:nvPr>
        </p:nvSpPr>
        <p:spPr>
          <a:xfrm>
            <a:off x="6102968" y="3427464"/>
            <a:ext cx="5768234" cy="3114675"/>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5" name="Straight Connector 4">
            <a:extLst>
              <a:ext uri="{FF2B5EF4-FFF2-40B4-BE49-F238E27FC236}">
                <a16:creationId xmlns:a16="http://schemas.microsoft.com/office/drawing/2014/main" id="{DAD95D42-6FD1-AB47-9C0B-C18F7469BF53}"/>
              </a:ext>
            </a:extLst>
          </p:cNvPr>
          <p:cNvCxnSpPr>
            <a:cxnSpLocks/>
          </p:cNvCxnSpPr>
          <p:nvPr userDrawn="1"/>
        </p:nvCxnSpPr>
        <p:spPr>
          <a:xfrm flipH="1">
            <a:off x="6095174"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A32D7AF-6D47-9C46-808B-9CC75995E9E2}"/>
              </a:ext>
            </a:extLst>
          </p:cNvPr>
          <p:cNvCxnSpPr>
            <a:cxnSpLocks/>
          </p:cNvCxnSpPr>
          <p:nvPr userDrawn="1"/>
        </p:nvCxnSpPr>
        <p:spPr>
          <a:xfrm flipH="1">
            <a:off x="297645" y="3427463"/>
            <a:ext cx="115967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39427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Image Placeholder 3">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50E749BF-9C93-1247-825E-08855363E874}"/>
              </a:ext>
            </a:extLst>
          </p:cNvPr>
          <p:cNvSpPr>
            <a:spLocks noGrp="1"/>
          </p:cNvSpPr>
          <p:nvPr>
            <p:ph type="pic" sz="quarter" idx="13" hasCustomPrompt="1"/>
          </p:nvPr>
        </p:nvSpPr>
        <p:spPr>
          <a:xfrm>
            <a:off x="297647" y="293536"/>
            <a:ext cx="5805319" cy="6248595"/>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4" name="Picture Placeholder 2">
            <a:extLst>
              <a:ext uri="{FF2B5EF4-FFF2-40B4-BE49-F238E27FC236}">
                <a16:creationId xmlns:a16="http://schemas.microsoft.com/office/drawing/2014/main" id="{476C71CA-4204-2E40-9A5A-093606814E16}"/>
              </a:ext>
            </a:extLst>
          </p:cNvPr>
          <p:cNvSpPr>
            <a:spLocks noGrp="1"/>
          </p:cNvSpPr>
          <p:nvPr>
            <p:ph type="pic" sz="quarter" idx="15" hasCustomPrompt="1"/>
          </p:nvPr>
        </p:nvSpPr>
        <p:spPr>
          <a:xfrm>
            <a:off x="6102968" y="293536"/>
            <a:ext cx="5768234" cy="6248595"/>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353690100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11538D-00A3-974D-BC1A-AF082FBC3A8C}"/>
              </a:ext>
            </a:extLst>
          </p:cNvPr>
          <p:cNvSpPr/>
          <p:nvPr userDrawn="1"/>
        </p:nvSpPr>
        <p:spPr>
          <a:xfrm>
            <a:off x="297648" y="293537"/>
            <a:ext cx="11596705" cy="6270928"/>
          </a:xfrm>
          <a:prstGeom prst="rect">
            <a:avLst/>
          </a:prstGeom>
          <a:gradFill>
            <a:gsLst>
              <a:gs pos="0">
                <a:srgbClr val="FFEB00"/>
              </a:gs>
              <a:gs pos="100000">
                <a:srgbClr val="FF6400"/>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2" name="Title 1"/>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17218551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Break 1">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091BE-5AB4-8842-A985-C26B3FAE0987}"/>
              </a:ext>
            </a:extLst>
          </p:cNvPr>
          <p:cNvSpPr/>
          <p:nvPr userDrawn="1"/>
        </p:nvSpPr>
        <p:spPr>
          <a:xfrm>
            <a:off x="297648" y="293537"/>
            <a:ext cx="11596705" cy="6270928"/>
          </a:xfrm>
          <a:prstGeom prst="rect">
            <a:avLst/>
          </a:prstGeom>
          <a:gradFill>
            <a:gsLst>
              <a:gs pos="0">
                <a:srgbClr val="FF6400"/>
              </a:gs>
              <a:gs pos="100000">
                <a:srgbClr val="FF00A5"/>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B874CD87-BA88-3C46-9011-B0FD0A28F32C}"/>
              </a:ext>
            </a:extLst>
          </p:cNvPr>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26505345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2356CD-5F6B-ED44-8AF2-F5EE86C948B6}"/>
              </a:ext>
            </a:extLst>
          </p:cNvPr>
          <p:cNvSpPr/>
          <p:nvPr userDrawn="1"/>
        </p:nvSpPr>
        <p:spPr>
          <a:xfrm>
            <a:off x="297648" y="293537"/>
            <a:ext cx="11596705" cy="6270928"/>
          </a:xfrm>
          <a:prstGeom prst="rect">
            <a:avLst/>
          </a:prstGeom>
          <a:gradFill>
            <a:gsLst>
              <a:gs pos="100000">
                <a:srgbClr val="6E00FF"/>
              </a:gs>
              <a:gs pos="0">
                <a:srgbClr val="FF00A5"/>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02E79A0D-5A92-6549-A3BA-FB6C2A5E9F28}"/>
              </a:ext>
            </a:extLst>
          </p:cNvPr>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3863558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ection Break 2">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7F02F-D94C-954F-A8E9-DFC6F146690A}"/>
              </a:ext>
            </a:extLst>
          </p:cNvPr>
          <p:cNvSpPr/>
          <p:nvPr userDrawn="1"/>
        </p:nvSpPr>
        <p:spPr>
          <a:xfrm>
            <a:off x="297648" y="293537"/>
            <a:ext cx="11596705" cy="6270928"/>
          </a:xfrm>
          <a:prstGeom prst="rect">
            <a:avLst/>
          </a:prstGeom>
          <a:gradFill>
            <a:gsLst>
              <a:gs pos="0">
                <a:srgbClr val="6E00FF"/>
              </a:gs>
              <a:gs pos="100000">
                <a:srgbClr val="00FFDC"/>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14C2F201-3E04-6F4A-A8AC-904D535903B2}"/>
              </a:ext>
            </a:extLst>
          </p:cNvPr>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22566989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Section Break 2">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7F02F-D94C-954F-A8E9-DFC6F146690A}"/>
              </a:ext>
            </a:extLst>
          </p:cNvPr>
          <p:cNvSpPr/>
          <p:nvPr userDrawn="1"/>
        </p:nvSpPr>
        <p:spPr>
          <a:xfrm>
            <a:off x="297648" y="293537"/>
            <a:ext cx="11596705" cy="6270928"/>
          </a:xfrm>
          <a:prstGeom prst="rect">
            <a:avLst/>
          </a:prstGeom>
          <a:gradFill>
            <a:gsLst>
              <a:gs pos="15000">
                <a:srgbClr val="8C28FF"/>
              </a:gs>
              <a:gs pos="100000">
                <a:srgbClr val="0023FF"/>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14C2F201-3E04-6F4A-A8AC-904D535903B2}"/>
              </a:ext>
            </a:extLst>
          </p:cNvPr>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523598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Image Placeholder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22ECAF-592E-2742-A8B4-BAFECA80D3AF}"/>
              </a:ext>
            </a:extLst>
          </p:cNvPr>
          <p:cNvSpPr>
            <a:spLocks noGrp="1"/>
          </p:cNvSpPr>
          <p:nvPr>
            <p:ph type="pic" sz="quarter" idx="10" hasCustomPrompt="1"/>
          </p:nvPr>
        </p:nvSpPr>
        <p:spPr>
          <a:xfrm>
            <a:off x="297649" y="293538"/>
            <a:ext cx="11596705" cy="6270928"/>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65257892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1754" y="4830533"/>
            <a:ext cx="10948492" cy="706140"/>
          </a:xfrm>
        </p:spPr>
        <p:txBody>
          <a:bodyPr anchor="b" anchorCtr="1">
            <a:noAutofit/>
          </a:bodyPr>
          <a:lstStyle>
            <a:lvl1pPr algn="ctr">
              <a:defRPr sz="2915">
                <a:solidFill>
                  <a:srgbClr val="21429C"/>
                </a:solidFill>
                <a:latin typeface="+mj-lt"/>
              </a:defRPr>
            </a:lvl1pPr>
          </a:lstStyle>
          <a:p>
            <a:r>
              <a:rPr lang="en-GB"/>
              <a:t>Click to edit Master title style</a:t>
            </a:r>
          </a:p>
        </p:txBody>
      </p:sp>
      <p:sp>
        <p:nvSpPr>
          <p:cNvPr id="3" name="Subtitle 2"/>
          <p:cNvSpPr>
            <a:spLocks noGrp="1"/>
          </p:cNvSpPr>
          <p:nvPr>
            <p:ph type="subTitle" idx="1"/>
          </p:nvPr>
        </p:nvSpPr>
        <p:spPr>
          <a:xfrm>
            <a:off x="621755" y="5552549"/>
            <a:ext cx="10948492" cy="702834"/>
          </a:xfrm>
          <a:noFill/>
        </p:spPr>
        <p:txBody>
          <a:bodyPr anchor="t" anchorCtr="1">
            <a:noAutofit/>
          </a:bodyPr>
          <a:lstStyle>
            <a:lvl1pPr marL="0" indent="0" algn="ctr">
              <a:buNone/>
              <a:defRPr sz="2083">
                <a:solidFill>
                  <a:srgbClr val="323232"/>
                </a:solidFill>
                <a:latin typeface="+mn-lt"/>
              </a:defRPr>
            </a:lvl1pPr>
            <a:lvl2pPr marL="609522" indent="0" algn="ctr">
              <a:buNone/>
              <a:defRPr>
                <a:solidFill>
                  <a:schemeClr val="tx1">
                    <a:tint val="75000"/>
                  </a:schemeClr>
                </a:solidFill>
              </a:defRPr>
            </a:lvl2pPr>
            <a:lvl3pPr marL="1219044" indent="0" algn="ctr">
              <a:buNone/>
              <a:defRPr>
                <a:solidFill>
                  <a:schemeClr val="tx1">
                    <a:tint val="75000"/>
                  </a:schemeClr>
                </a:solidFill>
              </a:defRPr>
            </a:lvl3pPr>
            <a:lvl4pPr marL="1828566" indent="0" algn="ctr">
              <a:buNone/>
              <a:defRPr>
                <a:solidFill>
                  <a:schemeClr val="tx1">
                    <a:tint val="75000"/>
                  </a:schemeClr>
                </a:solidFill>
              </a:defRPr>
            </a:lvl4pPr>
            <a:lvl5pPr marL="2438088" indent="0" algn="ctr">
              <a:buNone/>
              <a:defRPr>
                <a:solidFill>
                  <a:schemeClr val="tx1">
                    <a:tint val="75000"/>
                  </a:schemeClr>
                </a:solidFill>
              </a:defRPr>
            </a:lvl5pPr>
            <a:lvl6pPr marL="3047610" indent="0" algn="ctr">
              <a:buNone/>
              <a:defRPr>
                <a:solidFill>
                  <a:schemeClr val="tx1">
                    <a:tint val="75000"/>
                  </a:schemeClr>
                </a:solidFill>
              </a:defRPr>
            </a:lvl6pPr>
            <a:lvl7pPr marL="3657132" indent="0" algn="ctr">
              <a:buNone/>
              <a:defRPr>
                <a:solidFill>
                  <a:schemeClr val="tx1">
                    <a:tint val="75000"/>
                  </a:schemeClr>
                </a:solidFill>
              </a:defRPr>
            </a:lvl7pPr>
            <a:lvl8pPr marL="4266654" indent="0" algn="ctr">
              <a:buNone/>
              <a:defRPr>
                <a:solidFill>
                  <a:schemeClr val="tx1">
                    <a:tint val="75000"/>
                  </a:schemeClr>
                </a:solidFill>
              </a:defRPr>
            </a:lvl8pPr>
            <a:lvl9pPr marL="4876175" indent="0" algn="ctr">
              <a:buNone/>
              <a:defRPr>
                <a:solidFill>
                  <a:schemeClr val="tx1">
                    <a:tint val="75000"/>
                  </a:schemeClr>
                </a:solidFill>
              </a:defRPr>
            </a:lvl9pPr>
          </a:lstStyle>
          <a:p>
            <a:r>
              <a:rPr lang="en-GB"/>
              <a:t>Click to edit Master subtitle style</a:t>
            </a:r>
          </a:p>
        </p:txBody>
      </p:sp>
      <p:pic>
        <p:nvPicPr>
          <p:cNvPr id="8" name="Picture 7" descr="Sky Logo">
            <a:extLst>
              <a:ext uri="{FF2B5EF4-FFF2-40B4-BE49-F238E27FC236}">
                <a16:creationId xmlns:a16="http://schemas.microsoft.com/office/drawing/2014/main" id="{1B0ACC0B-ACA5-8645-804C-356A9393B95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091233" y="1201750"/>
            <a:ext cx="6009537" cy="3671900"/>
          </a:xfrm>
          <a:prstGeom prst="rect">
            <a:avLst/>
          </a:prstGeom>
        </p:spPr>
      </p:pic>
    </p:spTree>
    <p:extLst>
      <p:ext uri="{BB962C8B-B14F-4D97-AF65-F5344CB8AC3E}">
        <p14:creationId xmlns:p14="http://schemas.microsoft.com/office/powerpoint/2010/main" val="15688366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Headline and 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10948492" cy="1060039"/>
          </a:xfrm>
        </p:spPr>
        <p:txBody>
          <a:bodyPr/>
          <a:lstStyle>
            <a:lvl1pPr>
              <a:lnSpc>
                <a:spcPts val="3125"/>
              </a:lnSpc>
              <a:spcBef>
                <a:spcPts val="0"/>
              </a:spcBef>
              <a:defRPr>
                <a:latin typeface="+mj-lt"/>
              </a:defRPr>
            </a:lvl1pPr>
          </a:lstStyle>
          <a:p>
            <a:r>
              <a:rPr lang="en-US"/>
              <a:t>Heading Sky text 28pt</a:t>
            </a:r>
            <a:endParaRPr lang="en-GB"/>
          </a:p>
        </p:txBody>
      </p:sp>
      <p:sp>
        <p:nvSpPr>
          <p:cNvPr id="3" name="Content Placeholder 2"/>
          <p:cNvSpPr>
            <a:spLocks noGrp="1"/>
          </p:cNvSpPr>
          <p:nvPr>
            <p:ph sz="half" idx="1" hasCustomPrompt="1"/>
          </p:nvPr>
        </p:nvSpPr>
        <p:spPr>
          <a:xfrm>
            <a:off x="621754" y="1684486"/>
            <a:ext cx="5353596"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2" y="1684486"/>
            <a:ext cx="5347745"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8"/>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5" name="Rectangle 4">
            <a:extLst>
              <a:ext uri="{FF2B5EF4-FFF2-40B4-BE49-F238E27FC236}">
                <a16:creationId xmlns:a16="http://schemas.microsoft.com/office/drawing/2014/main" id="{2B84DF2B-26CC-0B89-75E1-0AE180E47AF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83773899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Headlin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5">
                <a:latin typeface="+mj-lt"/>
              </a:defRPr>
            </a:lvl1pPr>
          </a:lstStyle>
          <a:p>
            <a:r>
              <a:rPr lang="en-US"/>
              <a:t>Heading Sky text 28pt</a:t>
            </a:r>
            <a:endParaRPr lang="en-GB"/>
          </a:p>
        </p:txBody>
      </p:sp>
      <p:sp>
        <p:nvSpPr>
          <p:cNvPr id="7" name="TextBox 6">
            <a:extLst>
              <a:ext uri="{FF2B5EF4-FFF2-40B4-BE49-F238E27FC236}">
                <a16:creationId xmlns:a16="http://schemas.microsoft.com/office/drawing/2014/main" id="{5FDA7EFF-A56F-EA4F-8F5D-BBB210D4127B}"/>
              </a:ext>
            </a:extLst>
          </p:cNvPr>
          <p:cNvSpPr txBox="1"/>
          <p:nvPr userDrawn="1"/>
        </p:nvSpPr>
        <p:spPr>
          <a:xfrm>
            <a:off x="5772877" y="6344854"/>
            <a:ext cx="646249" cy="273332"/>
          </a:xfrm>
          <a:prstGeom prst="rect">
            <a:avLst/>
          </a:prstGeom>
          <a:noFill/>
        </p:spPr>
        <p:txBody>
          <a:bodyPr wrap="square" lIns="121907" tIns="60955" rIns="121907" bIns="60955"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8"/>
            <a:ext cx="4872592" cy="347282"/>
          </a:xfrm>
        </p:spPr>
        <p:txBody>
          <a:bodyPr anchor="b"/>
          <a:lstStyle>
            <a:lvl1pPr marL="0" indent="0">
              <a:buNone/>
              <a:defRPr sz="937">
                <a:solidFill>
                  <a:srgbClr val="000000"/>
                </a:solidFill>
              </a:defRPr>
            </a:lvl1pPr>
          </a:lstStyle>
          <a:p>
            <a:pPr lvl="0"/>
            <a:r>
              <a:rPr lang="en-GB"/>
              <a:t>Click to edit Master text styles</a:t>
            </a:r>
          </a:p>
        </p:txBody>
      </p:sp>
      <p:pic>
        <p:nvPicPr>
          <p:cNvPr id="9" name="Picture 8" descr="Sky Logo">
            <a:extLst>
              <a:ext uri="{FF2B5EF4-FFF2-40B4-BE49-F238E27FC236}">
                <a16:creationId xmlns:a16="http://schemas.microsoft.com/office/drawing/2014/main" id="{37BEB63D-115C-5044-A4B5-E356A8C012C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5" y="6007078"/>
            <a:ext cx="793282" cy="484705"/>
          </a:xfrm>
          <a:prstGeom prst="rect">
            <a:avLst/>
          </a:prstGeom>
        </p:spPr>
      </p:pic>
      <p:sp>
        <p:nvSpPr>
          <p:cNvPr id="3" name="Rectangle 2">
            <a:extLst>
              <a:ext uri="{FF2B5EF4-FFF2-40B4-BE49-F238E27FC236}">
                <a16:creationId xmlns:a16="http://schemas.microsoft.com/office/drawing/2014/main" id="{69EA2A5F-F1AD-98E3-7362-9A1C50838D21}"/>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5" name="Content Placeholder 2">
            <a:extLst>
              <a:ext uri="{FF2B5EF4-FFF2-40B4-BE49-F238E27FC236}">
                <a16:creationId xmlns:a16="http://schemas.microsoft.com/office/drawing/2014/main" id="{399773BF-CBB6-805C-4EB6-D93BB0ADBE21}"/>
              </a:ext>
            </a:extLst>
          </p:cNvPr>
          <p:cNvSpPr>
            <a:spLocks noGrp="1"/>
          </p:cNvSpPr>
          <p:nvPr>
            <p:ph sz="half" idx="1" hasCustomPrompt="1"/>
          </p:nvPr>
        </p:nvSpPr>
        <p:spPr>
          <a:xfrm>
            <a:off x="621754" y="1668610"/>
            <a:ext cx="5353596" cy="4239490"/>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8270770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FB51EE-244D-0749-8FE7-11C5C387FCAF}"/>
              </a:ext>
            </a:extLst>
          </p:cNvPr>
          <p:cNvSpPr txBox="1"/>
          <p:nvPr userDrawn="1"/>
        </p:nvSpPr>
        <p:spPr>
          <a:xfrm>
            <a:off x="5772877" y="6344854"/>
            <a:ext cx="646249" cy="273332"/>
          </a:xfrm>
          <a:prstGeom prst="rect">
            <a:avLst/>
          </a:prstGeom>
          <a:noFill/>
        </p:spPr>
        <p:txBody>
          <a:bodyPr wrap="square" lIns="121907" tIns="60955" rIns="121907" bIns="60955"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pic>
        <p:nvPicPr>
          <p:cNvPr id="6" name="Picture 5" descr="Sky Logo">
            <a:extLst>
              <a:ext uri="{FF2B5EF4-FFF2-40B4-BE49-F238E27FC236}">
                <a16:creationId xmlns:a16="http://schemas.microsoft.com/office/drawing/2014/main" id="{DA6E8290-73AE-5746-A428-DAA405069E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5" y="6007078"/>
            <a:ext cx="793282" cy="484705"/>
          </a:xfrm>
          <a:prstGeom prst="rect">
            <a:avLst/>
          </a:prstGeom>
        </p:spPr>
      </p:pic>
      <p:sp>
        <p:nvSpPr>
          <p:cNvPr id="2" name="Rectangle 1">
            <a:extLst>
              <a:ext uri="{FF2B5EF4-FFF2-40B4-BE49-F238E27FC236}">
                <a16:creationId xmlns:a16="http://schemas.microsoft.com/office/drawing/2014/main" id="{DFAB3B74-9D99-6FC5-6BDB-C8B43907D904}"/>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258146608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Headline and Content-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10948492" cy="1060039"/>
          </a:xfrm>
        </p:spPr>
        <p:txBody>
          <a:bodyPr lIns="0" tIns="0" rIns="0" bIns="0">
            <a:noAutofit/>
          </a:bodyPr>
          <a:lstStyle>
            <a:lvl1pPr marL="0" marR="0" indent="0" algn="l" defTabSz="1218965" rtl="0" eaLnBrk="1" fontAlgn="auto" latinLnBrk="0" hangingPunct="1">
              <a:lnSpc>
                <a:spcPts val="3125"/>
              </a:lnSpc>
              <a:spcBef>
                <a:spcPts val="0"/>
              </a:spcBef>
              <a:spcAft>
                <a:spcPts val="0"/>
              </a:spcAft>
              <a:buClrTx/>
              <a:buSzTx/>
              <a:buFontTx/>
              <a:buNone/>
              <a:tabLst/>
              <a:defRPr lang="en-GB" sz="2915" kern="1200" dirty="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cs typeface="Sky Text Light"/>
              </a:defRPr>
            </a:lvl1pPr>
          </a:lstStyle>
          <a:p>
            <a:r>
              <a:rPr lang="en-US"/>
              <a:t>Heading Sky text 28pt</a:t>
            </a:r>
            <a:endParaRPr lang="en-GB"/>
          </a:p>
        </p:txBody>
      </p:sp>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0644A1"/>
              </a:buClr>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8"/>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4" name="Rectangle 3">
            <a:extLst>
              <a:ext uri="{FF2B5EF4-FFF2-40B4-BE49-F238E27FC236}">
                <a16:creationId xmlns:a16="http://schemas.microsoft.com/office/drawing/2014/main" id="{30B63952-8228-5F14-0DAC-89893644F109}"/>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144605533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3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6" y="608572"/>
            <a:ext cx="10948493" cy="449813"/>
          </a:xfrm>
        </p:spPr>
        <p:txBody>
          <a:bodyPr>
            <a:noAutofit/>
          </a:bodyPr>
          <a:lstStyle>
            <a:lvl1pPr>
              <a:lnSpc>
                <a:spcPts val="3125"/>
              </a:lnSpc>
              <a:spcBef>
                <a:spcPts val="0"/>
              </a:spcBef>
              <a:defRPr sz="2915">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6" y="1190684"/>
            <a:ext cx="10956849" cy="552344"/>
          </a:xfrm>
          <a:noFill/>
        </p:spPr>
        <p:txBody>
          <a:bodyPr/>
          <a:lstStyle>
            <a:lvl1pPr marL="0" indent="0">
              <a:buFontTx/>
              <a:buNone/>
              <a:defRPr sz="2083">
                <a:latin typeface="+mj-lt"/>
              </a:defRPr>
            </a:lvl1pPr>
          </a:lstStyle>
          <a:p>
            <a:pPr lvl="0"/>
            <a:r>
              <a:rPr lang="en-GB"/>
              <a:t>Click to edit Master text styles</a:t>
            </a:r>
          </a:p>
        </p:txBody>
      </p:sp>
    </p:spTree>
    <p:extLst>
      <p:ext uri="{BB962C8B-B14F-4D97-AF65-F5344CB8AC3E}">
        <p14:creationId xmlns:p14="http://schemas.microsoft.com/office/powerpoint/2010/main" val="408367960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6" y="608572"/>
            <a:ext cx="10948493" cy="449813"/>
          </a:xfrm>
        </p:spPr>
        <p:txBody>
          <a:bodyPr>
            <a:noAutofit/>
          </a:bodyPr>
          <a:lstStyle>
            <a:lvl1pPr>
              <a:lnSpc>
                <a:spcPts val="3125"/>
              </a:lnSpc>
              <a:spcBef>
                <a:spcPts val="0"/>
              </a:spcBef>
              <a:defRPr sz="2915">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6" y="1190684"/>
            <a:ext cx="10956849"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2F125BAD-FBA0-CE3C-CCB0-7A56B76B7BD5}"/>
              </a:ext>
            </a:extLst>
          </p:cNvPr>
          <p:cNvSpPr>
            <a:spLocks noGrp="1"/>
          </p:cNvSpPr>
          <p:nvPr>
            <p:ph type="body" sz="quarter" idx="11"/>
          </p:nvPr>
        </p:nvSpPr>
        <p:spPr>
          <a:xfrm>
            <a:off x="621754" y="6411914"/>
            <a:ext cx="5207190" cy="198249"/>
          </a:xfrm>
          <a:noFill/>
        </p:spPr>
        <p:txBody>
          <a:bodyPr anchor="b"/>
          <a:lstStyle>
            <a:lvl1pPr marL="0" indent="0">
              <a:buFontTx/>
              <a:buNone/>
              <a:defRPr sz="937"/>
            </a:lvl1pPr>
          </a:lstStyle>
          <a:p>
            <a:pPr lvl="0"/>
            <a:r>
              <a:rPr lang="en-GB"/>
              <a:t>Click to edit Master text styles</a:t>
            </a:r>
          </a:p>
        </p:txBody>
      </p:sp>
    </p:spTree>
    <p:extLst>
      <p:ext uri="{BB962C8B-B14F-4D97-AF65-F5344CB8AC3E}">
        <p14:creationId xmlns:p14="http://schemas.microsoft.com/office/powerpoint/2010/main" val="401464694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1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6" y="608572"/>
            <a:ext cx="10948493" cy="449813"/>
          </a:xfrm>
        </p:spPr>
        <p:txBody>
          <a:bodyPr>
            <a:noAutofit/>
          </a:bodyPr>
          <a:lstStyle>
            <a:lvl1pPr>
              <a:lnSpc>
                <a:spcPts val="3125"/>
              </a:lnSpc>
              <a:spcBef>
                <a:spcPts val="0"/>
              </a:spcBef>
              <a:defRPr sz="2915">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6" y="1190684"/>
            <a:ext cx="10956849"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953D676A-ED82-9866-510E-DAF03EFCCB5D}"/>
              </a:ext>
            </a:extLst>
          </p:cNvPr>
          <p:cNvSpPr>
            <a:spLocks noGrp="1"/>
          </p:cNvSpPr>
          <p:nvPr>
            <p:ph type="body" sz="quarter" idx="11"/>
          </p:nvPr>
        </p:nvSpPr>
        <p:spPr>
          <a:xfrm>
            <a:off x="621754" y="2050621"/>
            <a:ext cx="5402001" cy="4101239"/>
          </a:xfrm>
        </p:spPr>
        <p:txBody>
          <a:bodyPr/>
          <a:lstStyle>
            <a:lvl1pPr marL="0" indent="0">
              <a:buFontTx/>
              <a:buNone/>
              <a:defRPr sz="1667"/>
            </a:lvl1pPr>
            <a:lvl2pPr marL="487438" indent="-224972">
              <a:buClr>
                <a:srgbClr val="FA0082"/>
              </a:buClr>
              <a:buSzPct val="150000"/>
              <a:buFont typeface="Arial" panose="020B0604020202020204" pitchFamily="34" charset="0"/>
              <a:buChar char="•"/>
              <a:defRPr sz="1667"/>
            </a:lvl2pPr>
            <a:lvl3pPr>
              <a:buClr>
                <a:srgbClr val="FA0082"/>
              </a:buClr>
              <a:defRPr sz="1667"/>
            </a:lvl3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79384475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0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5402001" cy="449813"/>
          </a:xfrm>
        </p:spPr>
        <p:txBody>
          <a:bodyPr>
            <a:noAutofit/>
          </a:bodyPr>
          <a:lstStyle>
            <a:lvl1pPr>
              <a:lnSpc>
                <a:spcPts val="3125"/>
              </a:lnSpc>
              <a:spcBef>
                <a:spcPts val="0"/>
              </a:spcBef>
              <a:defRPr sz="2915">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5402001"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953D676A-ED82-9866-510E-DAF03EFCCB5D}"/>
              </a:ext>
            </a:extLst>
          </p:cNvPr>
          <p:cNvSpPr>
            <a:spLocks noGrp="1"/>
          </p:cNvSpPr>
          <p:nvPr>
            <p:ph type="body" sz="quarter" idx="11"/>
          </p:nvPr>
        </p:nvSpPr>
        <p:spPr>
          <a:xfrm>
            <a:off x="621754" y="2050621"/>
            <a:ext cx="5402001" cy="4101239"/>
          </a:xfrm>
        </p:spPr>
        <p:txBody>
          <a:bodyPr/>
          <a:lstStyle>
            <a:lvl1pPr marL="0" indent="0">
              <a:buFontTx/>
              <a:buNone/>
              <a:defRPr sz="1667"/>
            </a:lvl1pPr>
            <a:lvl2pPr marL="487438" indent="-224972">
              <a:buClr>
                <a:srgbClr val="FA0082"/>
              </a:buClr>
              <a:buSzPct val="150000"/>
              <a:buFont typeface="Arial" panose="020B0604020202020204" pitchFamily="34" charset="0"/>
              <a:buChar char="•"/>
              <a:defRPr sz="1667"/>
            </a:lvl2pPr>
            <a:lvl3pPr>
              <a:buClr>
                <a:srgbClr val="FA0082"/>
              </a:buClr>
              <a:defRPr sz="1667"/>
            </a:lvl3pPr>
          </a:lstStyle>
          <a:p>
            <a:pPr lvl="0"/>
            <a:r>
              <a:rPr lang="en-GB"/>
              <a:t>Click to edit Master text styles</a:t>
            </a:r>
          </a:p>
          <a:p>
            <a:pPr lvl="1"/>
            <a:r>
              <a:rPr lang="en-GB"/>
              <a:t>Second level</a:t>
            </a:r>
          </a:p>
          <a:p>
            <a:pPr lvl="2"/>
            <a:r>
              <a:rPr lang="en-GB"/>
              <a:t>Third level</a:t>
            </a:r>
          </a:p>
        </p:txBody>
      </p:sp>
      <p:sp>
        <p:nvSpPr>
          <p:cNvPr id="10" name="Picture Placeholder 2">
            <a:extLst>
              <a:ext uri="{FF2B5EF4-FFF2-40B4-BE49-F238E27FC236}">
                <a16:creationId xmlns:a16="http://schemas.microsoft.com/office/drawing/2014/main" id="{BD590537-5ACA-45EA-D312-FD2B1242A0EF}"/>
              </a:ext>
            </a:extLst>
          </p:cNvPr>
          <p:cNvSpPr>
            <a:spLocks noGrp="1"/>
          </p:cNvSpPr>
          <p:nvPr>
            <p:ph type="pic" sz="quarter" idx="12" hasCustomPrompt="1"/>
          </p:nvPr>
        </p:nvSpPr>
        <p:spPr>
          <a:xfrm>
            <a:off x="6096001" y="293536"/>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26285295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Headline-footer-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5353596" cy="1060039"/>
          </a:xfrm>
        </p:spPr>
        <p:txBody>
          <a:bodyPr>
            <a:noAutofit/>
          </a:bodyPr>
          <a:lstStyle>
            <a:lvl1pPr>
              <a:lnSpc>
                <a:spcPts val="3125"/>
              </a:lnSpc>
              <a:spcBef>
                <a:spcPts val="0"/>
              </a:spcBef>
              <a:defRPr sz="2915">
                <a:latin typeface="+mj-lt"/>
              </a:defRPr>
            </a:lvl1pPr>
          </a:lstStyle>
          <a:p>
            <a:r>
              <a:rPr lang="en-US"/>
              <a:t>Heading Sky text 28pt</a:t>
            </a:r>
            <a:endParaRPr lang="en-GB"/>
          </a:p>
        </p:txBody>
      </p:sp>
      <p:sp>
        <p:nvSpPr>
          <p:cNvPr id="3" name="Rectangle 2">
            <a:extLst>
              <a:ext uri="{FF2B5EF4-FFF2-40B4-BE49-F238E27FC236}">
                <a16:creationId xmlns:a16="http://schemas.microsoft.com/office/drawing/2014/main" id="{7973D8F8-4F89-B5AF-07BC-6538B93F43AD}"/>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ext Placeholder 4">
            <a:extLst>
              <a:ext uri="{FF2B5EF4-FFF2-40B4-BE49-F238E27FC236}">
                <a16:creationId xmlns:a16="http://schemas.microsoft.com/office/drawing/2014/main" id="{41980C4A-840D-ACDC-0E03-4251456C8ADE}"/>
              </a:ext>
            </a:extLst>
          </p:cNvPr>
          <p:cNvSpPr>
            <a:spLocks noGrp="1"/>
          </p:cNvSpPr>
          <p:nvPr>
            <p:ph type="body" sz="quarter" idx="10"/>
          </p:nvPr>
        </p:nvSpPr>
        <p:spPr>
          <a:xfrm>
            <a:off x="630184" y="5108705"/>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9" name="Text Placeholder 2">
            <a:extLst>
              <a:ext uri="{FF2B5EF4-FFF2-40B4-BE49-F238E27FC236}">
                <a16:creationId xmlns:a16="http://schemas.microsoft.com/office/drawing/2014/main" id="{BFD613EC-BD2D-F117-38CB-B5E768FAC5F8}"/>
              </a:ext>
            </a:extLst>
          </p:cNvPr>
          <p:cNvSpPr>
            <a:spLocks noGrp="1"/>
          </p:cNvSpPr>
          <p:nvPr>
            <p:ph type="body" sz="quarter" idx="14"/>
          </p:nvPr>
        </p:nvSpPr>
        <p:spPr>
          <a:xfrm>
            <a:off x="630182" y="2741901"/>
            <a:ext cx="5324596" cy="2349944"/>
          </a:xfrm>
        </p:spPr>
        <p:txBody>
          <a:bodyPr/>
          <a:lstStyle>
            <a:lvl1pPr marL="0" indent="0">
              <a:buFontTx/>
              <a:buNone/>
              <a:defRPr sz="2083" i="1">
                <a:gradFill>
                  <a:gsLst>
                    <a:gs pos="8000">
                      <a:srgbClr val="FF7800"/>
                    </a:gs>
                    <a:gs pos="100000">
                      <a:srgbClr val="1798FF"/>
                    </a:gs>
                    <a:gs pos="28000">
                      <a:srgbClr val="F80032"/>
                    </a:gs>
                    <a:gs pos="80000">
                      <a:srgbClr val="0023FF"/>
                    </a:gs>
                    <a:gs pos="60000">
                      <a:srgbClr val="8C28FF"/>
                    </a:gs>
                    <a:gs pos="40000">
                      <a:srgbClr val="FF00A0"/>
                    </a:gs>
                  </a:gsLst>
                  <a:lin ang="0" scaled="1"/>
                </a:gradFill>
              </a:defRPr>
            </a:lvl1pPr>
          </a:lstStyle>
          <a:p>
            <a:pPr lvl="0"/>
            <a:r>
              <a:rPr lang="en-US"/>
              <a:t>Edit Master text styles</a:t>
            </a:r>
          </a:p>
        </p:txBody>
      </p:sp>
      <p:pic>
        <p:nvPicPr>
          <p:cNvPr id="10" name="Picture 9" descr="Logo, icon&#10;&#10;Description automatically generated">
            <a:extLst>
              <a:ext uri="{FF2B5EF4-FFF2-40B4-BE49-F238E27FC236}">
                <a16:creationId xmlns:a16="http://schemas.microsoft.com/office/drawing/2014/main" id="{511CDDD5-A446-6AC0-52BC-235A90BD83D4}"/>
              </a:ext>
            </a:extLst>
          </p:cNvPr>
          <p:cNvPicPr>
            <a:picLocks noChangeAspect="1"/>
          </p:cNvPicPr>
          <p:nvPr userDrawn="1"/>
        </p:nvPicPr>
        <p:blipFill>
          <a:blip r:embed="rId2" cstate="print">
            <a:biLevel thresh="75000"/>
            <a:extLst>
              <a:ext uri="{28A0092B-C50C-407E-A947-70E740481C1C}">
                <a14:useLocalDpi xmlns:a14="http://schemas.microsoft.com/office/drawing/2010/main" val="0"/>
              </a:ext>
            </a:extLst>
          </a:blip>
          <a:stretch>
            <a:fillRect/>
          </a:stretch>
        </p:blipFill>
        <p:spPr>
          <a:xfrm>
            <a:off x="379803" y="1685469"/>
            <a:ext cx="1508289" cy="1086298"/>
          </a:xfrm>
          <a:prstGeom prst="rect">
            <a:avLst/>
          </a:prstGeom>
        </p:spPr>
      </p:pic>
      <p:sp>
        <p:nvSpPr>
          <p:cNvPr id="11" name="Picture Placeholder 2">
            <a:extLst>
              <a:ext uri="{FF2B5EF4-FFF2-40B4-BE49-F238E27FC236}">
                <a16:creationId xmlns:a16="http://schemas.microsoft.com/office/drawing/2014/main" id="{2A7E3515-0C0B-E5F4-4B17-7CA7370977DB}"/>
              </a:ext>
            </a:extLst>
          </p:cNvPr>
          <p:cNvSpPr>
            <a:spLocks noGrp="1"/>
          </p:cNvSpPr>
          <p:nvPr>
            <p:ph type="pic" sz="quarter" idx="12" hasCustomPrompt="1"/>
          </p:nvPr>
        </p:nvSpPr>
        <p:spPr>
          <a:xfrm>
            <a:off x="6096001" y="293536"/>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20867518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0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84546" y="297300"/>
            <a:ext cx="5402001"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10" name="Picture Placeholder 2">
            <a:extLst>
              <a:ext uri="{FF2B5EF4-FFF2-40B4-BE49-F238E27FC236}">
                <a16:creationId xmlns:a16="http://schemas.microsoft.com/office/drawing/2014/main" id="{BD590537-5ACA-45EA-D312-FD2B1242A0EF}"/>
              </a:ext>
            </a:extLst>
          </p:cNvPr>
          <p:cNvSpPr>
            <a:spLocks noGrp="1"/>
          </p:cNvSpPr>
          <p:nvPr>
            <p:ph type="pic" sz="quarter" idx="12" hasCustomPrompt="1"/>
          </p:nvPr>
        </p:nvSpPr>
        <p:spPr>
          <a:xfrm>
            <a:off x="232254" y="293535"/>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155331712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5">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4" name="Picture Placeholder 3">
            <a:extLst>
              <a:ext uri="{FF2B5EF4-FFF2-40B4-BE49-F238E27FC236}">
                <a16:creationId xmlns:a16="http://schemas.microsoft.com/office/drawing/2014/main" id="{49B157C1-2215-E4E9-EDDF-06C9F203E811}"/>
              </a:ext>
            </a:extLst>
          </p:cNvPr>
          <p:cNvSpPr>
            <a:spLocks noGrp="1"/>
          </p:cNvSpPr>
          <p:nvPr>
            <p:ph type="pic" sz="quarter" idx="10"/>
          </p:nvPr>
        </p:nvSpPr>
        <p:spPr>
          <a:xfrm>
            <a:off x="6348644" y="312555"/>
            <a:ext cx="5563897" cy="4407178"/>
          </a:xfrm>
          <a:solidFill>
            <a:schemeClr val="bg1">
              <a:lumMod val="95000"/>
            </a:schemeClr>
          </a:solidFill>
        </p:spPr>
        <p:txBody>
          <a:bodyPr/>
          <a:lstStyle>
            <a:lvl1pPr marL="0" indent="0" algn="ctr">
              <a:buFontTx/>
              <a:buNone/>
              <a:defRPr>
                <a:solidFill>
                  <a:schemeClr val="bg1"/>
                </a:solidFill>
              </a:defRPr>
            </a:lvl1pPr>
          </a:lstStyle>
          <a:p>
            <a:endParaRPr lang="en-US"/>
          </a:p>
          <a:p>
            <a:endParaRPr lang="en-US"/>
          </a:p>
          <a:p>
            <a:endParaRPr lang="en-US"/>
          </a:p>
          <a:p>
            <a:endParaRPr lang="en-US"/>
          </a:p>
          <a:p>
            <a:endParaRPr lang="en-US"/>
          </a:p>
        </p:txBody>
      </p:sp>
    </p:spTree>
    <p:extLst>
      <p:ext uri="{BB962C8B-B14F-4D97-AF65-F5344CB8AC3E}">
        <p14:creationId xmlns:p14="http://schemas.microsoft.com/office/powerpoint/2010/main" val="218581720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Blank-NL">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FBFE89-7538-2A4D-AFE1-53695083668C}"/>
              </a:ext>
            </a:extLst>
          </p:cNvPr>
          <p:cNvSpPr>
            <a:spLocks noGrp="1"/>
          </p:cNvSpPr>
          <p:nvPr>
            <p:ph type="body" sz="quarter" idx="10" hasCustomPrompt="1"/>
          </p:nvPr>
        </p:nvSpPr>
        <p:spPr>
          <a:xfrm>
            <a:off x="2335712" y="5341533"/>
            <a:ext cx="7518924" cy="850016"/>
          </a:xfrm>
        </p:spPr>
        <p:txBody>
          <a:bodyPr/>
          <a:lstStyle>
            <a:lvl1pPr marL="0" indent="0" algn="ctr">
              <a:buFontTx/>
              <a:buNone/>
              <a:defRPr sz="2915">
                <a:solidFill>
                  <a:schemeClr val="tx1"/>
                </a:solidFill>
              </a:defRPr>
            </a:lvl1pPr>
          </a:lstStyle>
          <a:p>
            <a:pPr lvl="0"/>
            <a:r>
              <a:rPr lang="en-US"/>
              <a:t>Click to add text</a:t>
            </a:r>
          </a:p>
        </p:txBody>
      </p:sp>
      <p:sp>
        <p:nvSpPr>
          <p:cNvPr id="2" name="Rectangle 1">
            <a:extLst>
              <a:ext uri="{FF2B5EF4-FFF2-40B4-BE49-F238E27FC236}">
                <a16:creationId xmlns:a16="http://schemas.microsoft.com/office/drawing/2014/main" id="{6E482818-FEF1-63DB-54C9-D29F0B79B51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318826463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Headline an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654" y="1654"/>
          <a:ext cx="1654" cy="1654"/>
        </p:xfrm>
        <a:graphic>
          <a:graphicData uri="http://schemas.openxmlformats.org/presentationml/2006/ole">
            <mc:AlternateContent xmlns:mc="http://schemas.openxmlformats.org/markup-compatibility/2006">
              <mc:Choice xmlns:v="urn:schemas-microsoft-com:vml" Requires="v">
                <p:oleObj name="think-cell Slide" r:id="rId3" imgW="359" imgH="360" progId="TCLayout.ActiveDocument.1">
                  <p:embed/>
                </p:oleObj>
              </mc:Choice>
              <mc:Fallback>
                <p:oleObj name="think-cell Slide" r:id="rId3" imgW="359" imgH="360" progId="TCLayout.ActiveDocument.1">
                  <p:embed/>
                  <p:pic>
                    <p:nvPicPr>
                      <p:cNvPr id="2" name="Object 1" hidden="1"/>
                      <p:cNvPicPr/>
                      <p:nvPr/>
                    </p:nvPicPr>
                    <p:blipFill>
                      <a:blip r:embed="rId4"/>
                      <a:stretch>
                        <a:fillRect/>
                      </a:stretch>
                    </p:blipFill>
                    <p:spPr>
                      <a:xfrm>
                        <a:off x="1654" y="1654"/>
                        <a:ext cx="1654" cy="1654"/>
                      </a:xfrm>
                      <a:prstGeom prst="rect">
                        <a:avLst/>
                      </a:prstGeom>
                    </p:spPr>
                  </p:pic>
                </p:oleObj>
              </mc:Fallback>
            </mc:AlternateContent>
          </a:graphicData>
        </a:graphic>
      </p:graphicFrame>
      <p:sp>
        <p:nvSpPr>
          <p:cNvPr id="5" name="Text Placeholder 4"/>
          <p:cNvSpPr>
            <a:spLocks noGrp="1"/>
          </p:cNvSpPr>
          <p:nvPr>
            <p:ph type="body" sz="quarter" idx="10"/>
          </p:nvPr>
        </p:nvSpPr>
        <p:spPr>
          <a:xfrm>
            <a:off x="621755" y="6255304"/>
            <a:ext cx="10948490" cy="347282"/>
          </a:xfrm>
          <a:prstGeom prst="rect">
            <a:avLst/>
          </a:prstGeom>
          <a:noFill/>
        </p:spPr>
        <p:txBody>
          <a:bodyPr anchor="b"/>
          <a:lstStyle>
            <a:lvl1pPr marL="0" indent="0">
              <a:spcBef>
                <a:spcPts val="0"/>
              </a:spcBef>
              <a:spcAft>
                <a:spcPts val="0"/>
              </a:spcAft>
              <a:buNone/>
              <a:defRPr sz="833">
                <a:solidFill>
                  <a:srgbClr val="000000"/>
                </a:solidFill>
              </a:defRPr>
            </a:lvl1pPr>
          </a:lstStyle>
          <a:p>
            <a:pPr lvl="0"/>
            <a:r>
              <a:rPr lang="en-GB"/>
              <a:t>Click to edit Master text styles</a:t>
            </a:r>
          </a:p>
        </p:txBody>
      </p:sp>
      <p:sp>
        <p:nvSpPr>
          <p:cNvPr id="12" name="Title Placeholder 1"/>
          <p:cNvSpPr>
            <a:spLocks noGrp="1"/>
          </p:cNvSpPr>
          <p:nvPr>
            <p:ph type="title"/>
          </p:nvPr>
        </p:nvSpPr>
        <p:spPr>
          <a:xfrm>
            <a:off x="621757" y="608571"/>
            <a:ext cx="10948493" cy="795038"/>
          </a:xfrm>
          <a:prstGeom prst="rect">
            <a:avLst/>
          </a:prstGeom>
        </p:spPr>
        <p:txBody>
          <a:bodyPr vert="horz" lIns="0" tIns="0" rIns="0" bIns="0" rtlCol="0" anchor="t" anchorCtr="0">
            <a:noAutofit/>
          </a:bodyPr>
          <a:lstStyle/>
          <a:p>
            <a:r>
              <a:rPr lang="en-GB"/>
              <a:t>Click to edit Master title style</a:t>
            </a:r>
          </a:p>
        </p:txBody>
      </p:sp>
    </p:spTree>
    <p:extLst>
      <p:ext uri="{BB962C8B-B14F-4D97-AF65-F5344CB8AC3E}">
        <p14:creationId xmlns:p14="http://schemas.microsoft.com/office/powerpoint/2010/main" val="12072117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Headline an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795296301"/>
              </p:ext>
            </p:extLst>
          </p:nvPr>
        </p:nvGraphicFramePr>
        <p:xfrm>
          <a:off x="1654" y="1654"/>
          <a:ext cx="1654" cy="1654"/>
        </p:xfrm>
        <a:graphic>
          <a:graphicData uri="http://schemas.openxmlformats.org/presentationml/2006/ole">
            <mc:AlternateContent xmlns:mc="http://schemas.openxmlformats.org/markup-compatibility/2006">
              <mc:Choice xmlns:v="urn:schemas-microsoft-com:vml" Requires="v">
                <p:oleObj name="think-cell Slide" r:id="rId3" imgW="359" imgH="360" progId="TCLayout.ActiveDocument.1">
                  <p:embed/>
                </p:oleObj>
              </mc:Choice>
              <mc:Fallback>
                <p:oleObj name="think-cell Slide" r:id="rId3" imgW="359" imgH="360" progId="TCLayout.ActiveDocument.1">
                  <p:embed/>
                  <p:pic>
                    <p:nvPicPr>
                      <p:cNvPr id="2" name="Object 1" hidden="1"/>
                      <p:cNvPicPr/>
                      <p:nvPr/>
                    </p:nvPicPr>
                    <p:blipFill>
                      <a:blip r:embed="rId4"/>
                      <a:stretch>
                        <a:fillRect/>
                      </a:stretch>
                    </p:blipFill>
                    <p:spPr>
                      <a:xfrm>
                        <a:off x="1654" y="1654"/>
                        <a:ext cx="1654" cy="1654"/>
                      </a:xfrm>
                      <a:prstGeom prst="rect">
                        <a:avLst/>
                      </a:prstGeom>
                    </p:spPr>
                  </p:pic>
                </p:oleObj>
              </mc:Fallback>
            </mc:AlternateContent>
          </a:graphicData>
        </a:graphic>
      </p:graphicFrame>
      <p:sp>
        <p:nvSpPr>
          <p:cNvPr id="5" name="Text Placeholder 4"/>
          <p:cNvSpPr>
            <a:spLocks noGrp="1"/>
          </p:cNvSpPr>
          <p:nvPr>
            <p:ph type="body" sz="quarter" idx="10"/>
          </p:nvPr>
        </p:nvSpPr>
        <p:spPr>
          <a:xfrm>
            <a:off x="621755" y="6255303"/>
            <a:ext cx="10948490" cy="347282"/>
          </a:xfrm>
          <a:prstGeom prst="rect">
            <a:avLst/>
          </a:prstGeom>
          <a:noFill/>
        </p:spPr>
        <p:txBody>
          <a:bodyPr anchor="b"/>
          <a:lstStyle>
            <a:lvl1pPr marL="0" indent="0">
              <a:spcBef>
                <a:spcPts val="0"/>
              </a:spcBef>
              <a:spcAft>
                <a:spcPts val="0"/>
              </a:spcAft>
              <a:buNone/>
              <a:defRPr sz="833">
                <a:solidFill>
                  <a:srgbClr val="000000"/>
                </a:solidFill>
              </a:defRPr>
            </a:lvl1pPr>
          </a:lstStyle>
          <a:p>
            <a:pPr lvl="0"/>
            <a:r>
              <a:rPr lang="en-GB"/>
              <a:t>Click to edit Master text styles</a:t>
            </a:r>
          </a:p>
        </p:txBody>
      </p:sp>
      <p:sp>
        <p:nvSpPr>
          <p:cNvPr id="12" name="Title Placeholder 1"/>
          <p:cNvSpPr>
            <a:spLocks noGrp="1"/>
          </p:cNvSpPr>
          <p:nvPr>
            <p:ph type="title"/>
          </p:nvPr>
        </p:nvSpPr>
        <p:spPr>
          <a:xfrm>
            <a:off x="621756" y="608571"/>
            <a:ext cx="10948493" cy="795038"/>
          </a:xfrm>
          <a:prstGeom prst="rect">
            <a:avLst/>
          </a:prstGeom>
        </p:spPr>
        <p:txBody>
          <a:bodyPr vert="horz" lIns="0" tIns="0" rIns="0" bIns="0" rtlCol="0" anchor="t" anchorCtr="0">
            <a:noAutofit/>
          </a:bodyPr>
          <a:lstStyle/>
          <a:p>
            <a:r>
              <a:rPr lang="en-GB"/>
              <a:t>Click to edit Master title style</a:t>
            </a:r>
          </a:p>
        </p:txBody>
      </p:sp>
    </p:spTree>
    <p:extLst>
      <p:ext uri="{BB962C8B-B14F-4D97-AF65-F5344CB8AC3E}">
        <p14:creationId xmlns:p14="http://schemas.microsoft.com/office/powerpoint/2010/main" val="22440569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5" y="1684426"/>
            <a:ext cx="10950145" cy="4165734"/>
          </a:xfrm>
        </p:spPr>
        <p:txBody>
          <a:bodyPr/>
          <a:lstStyle>
            <a:lvl1pPr marL="0" indent="0">
              <a:buFontTx/>
              <a:buNone/>
              <a:defRPr/>
            </a:lvl1pPr>
          </a:lstStyle>
          <a:p>
            <a:pPr lvl="0"/>
            <a:r>
              <a:rPr lang="en-US"/>
              <a:t>Edit Master text styles</a:t>
            </a:r>
          </a:p>
          <a:p>
            <a:pPr lvl="0"/>
            <a:endParaRPr lang="en-US"/>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473419" cy="542422"/>
          </a:xfrm>
        </p:spPr>
        <p:txBody>
          <a:bodyPr/>
          <a:lstStyle>
            <a:lvl1pPr marL="0" indent="0">
              <a:buFontTx/>
              <a:buNone/>
              <a:defRPr sz="2083">
                <a:latin typeface="+mj-lt"/>
              </a:defRPr>
            </a:lvl1pPr>
          </a:lstStyle>
          <a:p>
            <a:pPr lvl="0"/>
            <a:r>
              <a:rPr lang="en-US"/>
              <a:t>Edit Master text styles</a:t>
            </a:r>
          </a:p>
        </p:txBody>
      </p:sp>
      <p:sp>
        <p:nvSpPr>
          <p:cNvPr id="12" name="Title Placeholder 1">
            <a:extLst>
              <a:ext uri="{FF2B5EF4-FFF2-40B4-BE49-F238E27FC236}">
                <a16:creationId xmlns:a16="http://schemas.microsoft.com/office/drawing/2014/main" id="{9658F56F-87D0-064D-B424-93D0E9AAE3F1}"/>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65034760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2_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5" name="Title Placeholder 1">
            <a:extLst>
              <a:ext uri="{FF2B5EF4-FFF2-40B4-BE49-F238E27FC236}">
                <a16:creationId xmlns:a16="http://schemas.microsoft.com/office/drawing/2014/main" id="{7C4D8CA5-EDB1-114D-A64A-0FF4D91D3B64}"/>
              </a:ext>
            </a:extLst>
          </p:cNvPr>
          <p:cNvSpPr>
            <a:spLocks noGrp="1"/>
          </p:cNvSpPr>
          <p:nvPr>
            <p:ph type="title"/>
          </p:nvPr>
        </p:nvSpPr>
        <p:spPr>
          <a:xfrm>
            <a:off x="634983"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04115358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00">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5" y="1684426"/>
            <a:ext cx="10950145" cy="4165734"/>
          </a:xfrm>
        </p:spPr>
        <p:txBody>
          <a:bodyPr/>
          <a:lstStyle>
            <a:lvl1pPr marL="0" indent="0">
              <a:buFontTx/>
              <a:buNone/>
              <a:defRPr/>
            </a:lvl1pPr>
          </a:lstStyle>
          <a:p>
            <a:pPr lvl="0"/>
            <a:r>
              <a:rPr lang="en-US"/>
              <a:t>Edit Master text styles</a:t>
            </a:r>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473419" cy="542422"/>
          </a:xfrm>
        </p:spPr>
        <p:txBody>
          <a:bodyPr/>
          <a:lstStyle>
            <a:lvl1pPr marL="0" indent="0">
              <a:buFontTx/>
              <a:buNone/>
              <a:defRPr sz="2100">
                <a:latin typeface="+mj-lt"/>
              </a:defRPr>
            </a:lvl1pPr>
          </a:lstStyle>
          <a:p>
            <a:pPr lvl="0"/>
            <a:r>
              <a:rPr lang="en-US"/>
              <a:t>Edit Master text styles</a:t>
            </a:r>
          </a:p>
        </p:txBody>
      </p:sp>
      <p:sp>
        <p:nvSpPr>
          <p:cNvPr id="12" name="Title Placeholder 1">
            <a:extLst>
              <a:ext uri="{FF2B5EF4-FFF2-40B4-BE49-F238E27FC236}">
                <a16:creationId xmlns:a16="http://schemas.microsoft.com/office/drawing/2014/main" id="{9658F56F-87D0-064D-B424-93D0E9AAE3F1}"/>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79536986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Headlin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0644A1"/>
              </a:buClr>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9" name="Title 1">
            <a:extLst>
              <a:ext uri="{FF2B5EF4-FFF2-40B4-BE49-F238E27FC236}">
                <a16:creationId xmlns:a16="http://schemas.microsoft.com/office/drawing/2014/main" id="{ACDFB65D-4EFA-3243-A06D-241117D58F12}"/>
              </a:ext>
            </a:extLst>
          </p:cNvPr>
          <p:cNvSpPr>
            <a:spLocks noGrp="1"/>
          </p:cNvSpPr>
          <p:nvPr>
            <p:ph type="title" hasCustomPrompt="1"/>
          </p:nvPr>
        </p:nvSpPr>
        <p:spPr>
          <a:xfrm>
            <a:off x="621755" y="608571"/>
            <a:ext cx="10948492" cy="1060039"/>
          </a:xfrm>
        </p:spPr>
        <p:txBody>
          <a:bodyPr/>
          <a:lstStyle>
            <a:lvl1pPr>
              <a:lnSpc>
                <a:spcPts val="3125"/>
              </a:lnSpc>
              <a:spcBef>
                <a:spcPts val="0"/>
              </a:spcBef>
              <a:defRPr>
                <a:latin typeface="+mj-lt"/>
              </a:defRPr>
            </a:lvl1pPr>
          </a:lstStyle>
          <a:p>
            <a:r>
              <a:rPr lang="en-US"/>
              <a:t>Heading Sky text 28pt</a:t>
            </a:r>
            <a:endParaRPr lang="en-GB"/>
          </a:p>
        </p:txBody>
      </p:sp>
      <p:pic>
        <p:nvPicPr>
          <p:cNvPr id="10" name="Picture 9" descr="Sky Logo">
            <a:extLst>
              <a:ext uri="{FF2B5EF4-FFF2-40B4-BE49-F238E27FC236}">
                <a16:creationId xmlns:a16="http://schemas.microsoft.com/office/drawing/2014/main" id="{52EA1D35-F1A5-9549-9CCA-8F7CEE09B27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4" y="6007077"/>
            <a:ext cx="793282" cy="484705"/>
          </a:xfrm>
          <a:prstGeom prst="rect">
            <a:avLst/>
          </a:prstGeom>
        </p:spPr>
      </p:pic>
      <p:sp>
        <p:nvSpPr>
          <p:cNvPr id="2" name="Rectangle 1">
            <a:extLst>
              <a:ext uri="{FF2B5EF4-FFF2-40B4-BE49-F238E27FC236}">
                <a16:creationId xmlns:a16="http://schemas.microsoft.com/office/drawing/2014/main" id="{FB52C9AC-96A9-91CA-C275-695A9154CBF2}"/>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1899924392"/>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5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Click to edit Master text styles</a:t>
            </a:r>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286265849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6_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5" name="Title Placeholder 1">
            <a:extLst>
              <a:ext uri="{FF2B5EF4-FFF2-40B4-BE49-F238E27FC236}">
                <a16:creationId xmlns:a16="http://schemas.microsoft.com/office/drawing/2014/main" id="{7C4D8CA5-EDB1-114D-A64A-0FF4D91D3B64}"/>
              </a:ext>
            </a:extLst>
          </p:cNvPr>
          <p:cNvSpPr>
            <a:spLocks noGrp="1"/>
          </p:cNvSpPr>
          <p:nvPr>
            <p:ph type="title"/>
          </p:nvPr>
        </p:nvSpPr>
        <p:spPr>
          <a:xfrm>
            <a:off x="634985" y="608573"/>
            <a:ext cx="10948493" cy="1060039"/>
          </a:xfrm>
          <a:prstGeom prst="rect">
            <a:avLst/>
          </a:prstGeom>
        </p:spPr>
        <p:txBody>
          <a:bodyPr vert="horz" lIns="0" tIns="0" rIns="0" bIns="0" rtlCol="0" anchor="t" anchorCtr="0">
            <a:noAutofit/>
          </a:bodyPr>
          <a:lstStyle/>
          <a:p>
            <a:endParaRPr lang="en-GB"/>
          </a:p>
        </p:txBody>
      </p:sp>
      <p:sp>
        <p:nvSpPr>
          <p:cNvPr id="2" name="Rectangle 1">
            <a:extLst>
              <a:ext uri="{FF2B5EF4-FFF2-40B4-BE49-F238E27FC236}">
                <a16:creationId xmlns:a16="http://schemas.microsoft.com/office/drawing/2014/main" id="{86911A9A-07E0-B5CB-9713-B48EA18E955A}"/>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96850775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1_BG">
    <p:bg>
      <p:bgPr>
        <a:gradFill>
          <a:gsLst>
            <a:gs pos="100000">
              <a:srgbClr val="000127"/>
            </a:gs>
            <a:gs pos="0">
              <a:srgbClr val="0C185C"/>
            </a:gs>
          </a:gsLst>
          <a:lin ang="5400000" scaled="1"/>
        </a:gradFill>
        <a:effectLst/>
      </p:bgPr>
    </p:bg>
    <p:spTree>
      <p:nvGrpSpPr>
        <p:cNvPr id="1" name=""/>
        <p:cNvGrpSpPr/>
        <p:nvPr/>
      </p:nvGrpSpPr>
      <p:grpSpPr>
        <a:xfrm>
          <a:off x="0" y="0"/>
          <a:ext cx="0" cy="0"/>
          <a:chOff x="0" y="0"/>
          <a:chExt cx="0" cy="0"/>
        </a:xfrm>
      </p:grpSpPr>
      <p:pic>
        <p:nvPicPr>
          <p:cNvPr id="3" name="Picture Placeholder 3" descr="A blurry blue and red background&#10;&#10;Description automatically generated">
            <a:extLst>
              <a:ext uri="{FF2B5EF4-FFF2-40B4-BE49-F238E27FC236}">
                <a16:creationId xmlns:a16="http://schemas.microsoft.com/office/drawing/2014/main" id="{36658652-64F8-C503-9E50-3940F3620528}"/>
              </a:ext>
            </a:extLst>
          </p:cNvPr>
          <p:cNvPicPr>
            <a:picLocks noChangeAspect="1"/>
          </p:cNvPicPr>
          <p:nvPr userDrawn="1"/>
        </p:nvPicPr>
        <p:blipFill>
          <a:blip r:embed="rId2"/>
          <a:srcRect t="2014" b="2014"/>
          <a:stretch>
            <a:fillRect/>
          </a:stretch>
        </p:blipFill>
        <p:spPr>
          <a:xfrm rot="10800000">
            <a:off x="-355601" y="0"/>
            <a:ext cx="12702271" cy="6858000"/>
          </a:xfrm>
          <a:prstGeom prst="rect">
            <a:avLst/>
          </a:prstGeom>
          <a:solidFill>
            <a:schemeClr val="bg1"/>
          </a:solidFill>
        </p:spPr>
      </p:pic>
    </p:spTree>
    <p:extLst>
      <p:ext uri="{BB962C8B-B14F-4D97-AF65-F5344CB8AC3E}">
        <p14:creationId xmlns:p14="http://schemas.microsoft.com/office/powerpoint/2010/main" val="140774602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Headline only">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2" name="Rectangle 11">
            <a:extLst>
              <a:ext uri="{FF2B5EF4-FFF2-40B4-BE49-F238E27FC236}">
                <a16:creationId xmlns:a16="http://schemas.microsoft.com/office/drawing/2014/main" id="{669250D2-3826-CC4F-B7E6-E16F831C1489}"/>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itle Placeholder 1">
            <a:extLst>
              <a:ext uri="{FF2B5EF4-FFF2-40B4-BE49-F238E27FC236}">
                <a16:creationId xmlns:a16="http://schemas.microsoft.com/office/drawing/2014/main" id="{B1D243F2-9D2A-D049-946C-BC00CCF4818C}"/>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pic>
        <p:nvPicPr>
          <p:cNvPr id="6" name="Picture 5" descr="Sky Logo">
            <a:extLst>
              <a:ext uri="{FF2B5EF4-FFF2-40B4-BE49-F238E27FC236}">
                <a16:creationId xmlns:a16="http://schemas.microsoft.com/office/drawing/2014/main" id="{8396858C-53F1-5D40-9FF2-E1AEB9ABB8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4" y="6007077"/>
            <a:ext cx="793282" cy="484705"/>
          </a:xfrm>
          <a:prstGeom prst="rect">
            <a:avLst/>
          </a:prstGeom>
        </p:spPr>
      </p:pic>
    </p:spTree>
    <p:extLst>
      <p:ext uri="{BB962C8B-B14F-4D97-AF65-F5344CB8AC3E}">
        <p14:creationId xmlns:p14="http://schemas.microsoft.com/office/powerpoint/2010/main" val="3138143963"/>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6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5" y="1684426"/>
            <a:ext cx="10950145" cy="4165734"/>
          </a:xfrm>
          <a:noFill/>
        </p:spPr>
        <p:txBody>
          <a:bodyPr/>
          <a:lstStyle>
            <a:lvl1pPr marL="0" indent="0">
              <a:buFontTx/>
              <a:buNone/>
              <a:defRPr/>
            </a:lvl1pPr>
          </a:lstStyle>
          <a:p>
            <a:pPr lvl="0"/>
            <a:r>
              <a:rPr lang="en-US"/>
              <a:t>Edit Master text styles</a:t>
            </a:r>
          </a:p>
          <a:p>
            <a:pPr lvl="0"/>
            <a:endParaRPr lang="en-US"/>
          </a:p>
          <a:p>
            <a:pPr lvl="0"/>
            <a:endParaRPr lang="en-US"/>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473419" cy="542422"/>
          </a:xfrm>
        </p:spPr>
        <p:txBody>
          <a:bodyPr/>
          <a:lstStyle>
            <a:lvl1pPr marL="0" indent="0">
              <a:buFontTx/>
              <a:buNone/>
              <a:defRPr sz="2083">
                <a:latin typeface="+mj-lt"/>
              </a:defRPr>
            </a:lvl1pPr>
          </a:lstStyle>
          <a:p>
            <a:pPr lvl="0"/>
            <a:r>
              <a:rPr lang="en-US"/>
              <a:t>Edit Master text styles</a:t>
            </a:r>
          </a:p>
        </p:txBody>
      </p:sp>
      <p:sp>
        <p:nvSpPr>
          <p:cNvPr id="12" name="Title Placeholder 1">
            <a:extLst>
              <a:ext uri="{FF2B5EF4-FFF2-40B4-BE49-F238E27FC236}">
                <a16:creationId xmlns:a16="http://schemas.microsoft.com/office/drawing/2014/main" id="{601D71E2-E738-3744-BEC2-2F3ABAACB44A}"/>
              </a:ext>
            </a:extLst>
          </p:cNvPr>
          <p:cNvSpPr>
            <a:spLocks noGrp="1"/>
          </p:cNvSpPr>
          <p:nvPr>
            <p:ph type="title"/>
          </p:nvPr>
        </p:nvSpPr>
        <p:spPr>
          <a:xfrm>
            <a:off x="621755" y="608571"/>
            <a:ext cx="10948493" cy="291988"/>
          </a:xfrm>
          <a:prstGeom prst="rect">
            <a:avLst/>
          </a:prstGeom>
        </p:spPr>
        <p:txBody>
          <a:bodyPr vert="horz" lIns="0" tIns="0" rIns="0" bIns="0" rtlCol="0" anchor="t" anchorCtr="0">
            <a:noAutofit/>
          </a:bodyPr>
          <a:lstStyle/>
          <a:p>
            <a:endParaRPr lang="en-GB"/>
          </a:p>
        </p:txBody>
      </p:sp>
      <p:pic>
        <p:nvPicPr>
          <p:cNvPr id="10" name="Picture 9" descr="Sky Logo">
            <a:extLst>
              <a:ext uri="{FF2B5EF4-FFF2-40B4-BE49-F238E27FC236}">
                <a16:creationId xmlns:a16="http://schemas.microsoft.com/office/drawing/2014/main" id="{6665B3D6-B7A7-FF46-B33F-598DED3F06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4" y="6007077"/>
            <a:ext cx="793282" cy="484705"/>
          </a:xfrm>
          <a:prstGeom prst="rect">
            <a:avLst/>
          </a:prstGeom>
        </p:spPr>
      </p:pic>
    </p:spTree>
    <p:extLst>
      <p:ext uri="{BB962C8B-B14F-4D97-AF65-F5344CB8AC3E}">
        <p14:creationId xmlns:p14="http://schemas.microsoft.com/office/powerpoint/2010/main" val="3865698508"/>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7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77758194"/>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_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089033" y="-1"/>
            <a:ext cx="6102969" cy="6858001"/>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3" name="Content Placeholder 2"/>
          <p:cNvSpPr>
            <a:spLocks noGrp="1"/>
          </p:cNvSpPr>
          <p:nvPr>
            <p:ph sz="half" idx="1" hasCustomPrompt="1"/>
          </p:nvPr>
        </p:nvSpPr>
        <p:spPr>
          <a:xfrm>
            <a:off x="621754" y="1684486"/>
            <a:ext cx="5353596"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8"/>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4629352-6E2F-AA42-B7BC-05B4A716071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11" name="Title Placeholder 1">
            <a:extLst>
              <a:ext uri="{FF2B5EF4-FFF2-40B4-BE49-F238E27FC236}">
                <a16:creationId xmlns:a16="http://schemas.microsoft.com/office/drawing/2014/main" id="{0111E3D1-5A4E-C04F-A593-0BB087131CAD}"/>
              </a:ext>
            </a:extLst>
          </p:cNvPr>
          <p:cNvSpPr>
            <a:spLocks noGrp="1"/>
          </p:cNvSpPr>
          <p:nvPr>
            <p:ph type="title"/>
          </p:nvPr>
        </p:nvSpPr>
        <p:spPr>
          <a:xfrm>
            <a:off x="621756" y="608572"/>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3900696766"/>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3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4" y="1684426"/>
            <a:ext cx="5324595" cy="4165734"/>
          </a:xfrm>
          <a:noFill/>
        </p:spPr>
        <p:txBody>
          <a:bodyPr/>
          <a:lstStyle>
            <a:lvl1pPr marL="0" indent="0">
              <a:buFontTx/>
              <a:buNone/>
              <a:defRPr/>
            </a:lvl1pPr>
          </a:lstStyle>
          <a:p>
            <a:pPr lvl="0"/>
            <a:r>
              <a:rPr lang="en-US"/>
              <a:t>Edit Master text styles</a:t>
            </a:r>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324595" cy="642371"/>
          </a:xfrm>
        </p:spPr>
        <p:txBody>
          <a:bodyPr/>
          <a:lstStyle>
            <a:lvl1pPr marL="0" indent="0">
              <a:buFontTx/>
              <a:buNone/>
              <a:defRPr sz="2083">
                <a:latin typeface="+mj-lt"/>
              </a:defRPr>
            </a:lvl1pPr>
          </a:lstStyle>
          <a:p>
            <a:pPr lvl="0"/>
            <a:r>
              <a:rPr lang="en-US"/>
              <a:t>Edit Master text styles</a:t>
            </a:r>
          </a:p>
        </p:txBody>
      </p:sp>
      <p:sp>
        <p:nvSpPr>
          <p:cNvPr id="8" name="Picture Placeholder 2">
            <a:extLst>
              <a:ext uri="{FF2B5EF4-FFF2-40B4-BE49-F238E27FC236}">
                <a16:creationId xmlns:a16="http://schemas.microsoft.com/office/drawing/2014/main" id="{7B3636FA-2AED-064B-91B0-F81E40A74D85}"/>
              </a:ext>
            </a:extLst>
          </p:cNvPr>
          <p:cNvSpPr>
            <a:spLocks noGrp="1"/>
          </p:cNvSpPr>
          <p:nvPr>
            <p:ph type="pic" sz="quarter" idx="13" hasCustomPrompt="1"/>
          </p:nvPr>
        </p:nvSpPr>
        <p:spPr>
          <a:xfrm>
            <a:off x="6245654" y="293536"/>
            <a:ext cx="5625548" cy="6248602"/>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Title Placeholder 1">
            <a:extLst>
              <a:ext uri="{FF2B5EF4-FFF2-40B4-BE49-F238E27FC236}">
                <a16:creationId xmlns:a16="http://schemas.microsoft.com/office/drawing/2014/main" id="{27431026-ED0C-754F-8B89-65E4733585A7}"/>
              </a:ext>
            </a:extLst>
          </p:cNvPr>
          <p:cNvSpPr>
            <a:spLocks noGrp="1"/>
          </p:cNvSpPr>
          <p:nvPr>
            <p:ph type="title"/>
          </p:nvPr>
        </p:nvSpPr>
        <p:spPr>
          <a:xfrm>
            <a:off x="621754" y="608571"/>
            <a:ext cx="5324595" cy="291988"/>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4134826105"/>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ype layout - Header only with furnitur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72AD64E-E989-B232-E0D1-41112E70A976}"/>
              </a:ext>
            </a:extLst>
          </p:cNvPr>
          <p:cNvSpPr>
            <a:spLocks noGrp="1"/>
          </p:cNvSpPr>
          <p:nvPr>
            <p:ph type="title" hasCustomPrompt="1"/>
          </p:nvPr>
        </p:nvSpPr>
        <p:spPr>
          <a:xfrm>
            <a:off x="621755" y="608571"/>
            <a:ext cx="10948492" cy="1060039"/>
          </a:xfrm>
          <a:solidFill>
            <a:schemeClr val="bg1"/>
          </a:solidFill>
        </p:spPr>
        <p:txBody>
          <a:bodyPr/>
          <a:lstStyle>
            <a:lvl1pPr algn="l">
              <a:lnSpc>
                <a:spcPts val="3125"/>
              </a:lnSpc>
              <a:spcBef>
                <a:spcPts val="0"/>
              </a:spcBef>
              <a:defRPr sz="3000">
                <a:gradFill>
                  <a:gsLst>
                    <a:gs pos="65000">
                      <a:srgbClr val="0083FF"/>
                    </a:gs>
                    <a:gs pos="0">
                      <a:srgbClr val="0037FF"/>
                    </a:gs>
                    <a:gs pos="100000">
                      <a:srgbClr val="00A4FF"/>
                    </a:gs>
                  </a:gsLst>
                  <a:lin ang="20640000" scaled="0"/>
                </a:gradFill>
                <a:latin typeface="Sky Text" panose="020B0506040202020204" pitchFamily="34" charset="0"/>
              </a:defRPr>
            </a:lvl1pPr>
          </a:lstStyle>
          <a:p>
            <a:r>
              <a:rPr lang="en-US"/>
              <a:t>Heading Sky text 30pt</a:t>
            </a:r>
            <a:endParaRPr lang="en-GB"/>
          </a:p>
        </p:txBody>
      </p:sp>
      <p:sp>
        <p:nvSpPr>
          <p:cNvPr id="7" name="Rectangle 6">
            <a:extLst>
              <a:ext uri="{FF2B5EF4-FFF2-40B4-BE49-F238E27FC236}">
                <a16:creationId xmlns:a16="http://schemas.microsoft.com/office/drawing/2014/main" id="{EB161890-7AAE-347B-7A2A-E532044D2FD6}"/>
              </a:ext>
            </a:extLst>
          </p:cNvPr>
          <p:cNvSpPr/>
          <p:nvPr userDrawn="1"/>
        </p:nvSpPr>
        <p:spPr>
          <a:xfrm rot="5400000">
            <a:off x="-3389314" y="3389314"/>
            <a:ext cx="6858000" cy="79373"/>
          </a:xfrm>
          <a:prstGeom prst="rect">
            <a:avLst/>
          </a:prstGeom>
          <a:gradFill>
            <a:gsLst>
              <a:gs pos="65000">
                <a:srgbClr val="0083FF"/>
              </a:gs>
              <a:gs pos="100000">
                <a:srgbClr val="00A4FF"/>
              </a:gs>
              <a:gs pos="10000">
                <a:srgbClr val="0037FF"/>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pic>
        <p:nvPicPr>
          <p:cNvPr id="3" name="Picture 2" descr="A picture containing icon&#10;&#10;Description automatically generated">
            <a:extLst>
              <a:ext uri="{FF2B5EF4-FFF2-40B4-BE49-F238E27FC236}">
                <a16:creationId xmlns:a16="http://schemas.microsoft.com/office/drawing/2014/main" id="{B750417B-EEE2-4CF6-3C98-C7FC382305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99098" y="6386690"/>
            <a:ext cx="1100692" cy="198025"/>
          </a:xfrm>
          <a:prstGeom prst="rect">
            <a:avLst/>
          </a:prstGeom>
        </p:spPr>
      </p:pic>
    </p:spTree>
    <p:extLst>
      <p:ext uri="{BB962C8B-B14F-4D97-AF65-F5344CB8AC3E}">
        <p14:creationId xmlns:p14="http://schemas.microsoft.com/office/powerpoint/2010/main" val="155413140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ype layout - Header on light mo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2F4E9C0-7554-AF39-40BD-1CFA12E0FA2A}"/>
              </a:ext>
            </a:extLst>
          </p:cNvPr>
          <p:cNvSpPr>
            <a:spLocks noGrp="1"/>
          </p:cNvSpPr>
          <p:nvPr>
            <p:ph type="title" hasCustomPrompt="1"/>
          </p:nvPr>
        </p:nvSpPr>
        <p:spPr>
          <a:xfrm>
            <a:off x="621755" y="608571"/>
            <a:ext cx="10948492" cy="1060039"/>
          </a:xfrm>
          <a:solidFill>
            <a:schemeClr val="bg1"/>
          </a:solidFill>
        </p:spPr>
        <p:txBody>
          <a:bodyPr/>
          <a:lstStyle>
            <a:lvl1pPr algn="l">
              <a:lnSpc>
                <a:spcPts val="3125"/>
              </a:lnSpc>
              <a:spcBef>
                <a:spcPts val="0"/>
              </a:spcBef>
              <a:defRPr sz="3000">
                <a:gradFill>
                  <a:gsLst>
                    <a:gs pos="64000">
                      <a:srgbClr val="0083FF"/>
                    </a:gs>
                    <a:gs pos="0">
                      <a:srgbClr val="0037FF"/>
                    </a:gs>
                    <a:gs pos="100000">
                      <a:srgbClr val="00A4FF"/>
                    </a:gs>
                  </a:gsLst>
                  <a:lin ang="20640000" scaled="0"/>
                </a:gradFill>
                <a:latin typeface="Sky Text" panose="020B0506040202020204" pitchFamily="34" charset="0"/>
              </a:defRPr>
            </a:lvl1pPr>
          </a:lstStyle>
          <a:p>
            <a:r>
              <a:rPr lang="en-US"/>
              <a:t>Heading Sky text 30pt</a:t>
            </a:r>
            <a:endParaRPr lang="en-GB"/>
          </a:p>
        </p:txBody>
      </p:sp>
      <p:sp>
        <p:nvSpPr>
          <p:cNvPr id="5" name="Rectangle 4">
            <a:extLst>
              <a:ext uri="{FF2B5EF4-FFF2-40B4-BE49-F238E27FC236}">
                <a16:creationId xmlns:a16="http://schemas.microsoft.com/office/drawing/2014/main" id="{C6DEC66A-E3F9-C046-C5BE-1D7288B87EC5}"/>
              </a:ext>
            </a:extLst>
          </p:cNvPr>
          <p:cNvSpPr/>
          <p:nvPr userDrawn="1"/>
        </p:nvSpPr>
        <p:spPr>
          <a:xfrm rot="5400000">
            <a:off x="-3389314" y="3389314"/>
            <a:ext cx="6858000" cy="79373"/>
          </a:xfrm>
          <a:prstGeom prst="rect">
            <a:avLst/>
          </a:prstGeom>
          <a:gradFill>
            <a:gsLst>
              <a:gs pos="65000">
                <a:srgbClr val="0083FF"/>
              </a:gs>
              <a:gs pos="100000">
                <a:srgbClr val="00A4FF"/>
              </a:gs>
              <a:gs pos="10000">
                <a:srgbClr val="0037FF"/>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49893926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7" name="TextBox 6">
            <a:extLst>
              <a:ext uri="{FF2B5EF4-FFF2-40B4-BE49-F238E27FC236}">
                <a16:creationId xmlns:a16="http://schemas.microsoft.com/office/drawing/2014/main" id="{5FDA7EFF-A56F-EA4F-8F5D-BBB210D4127B}"/>
              </a:ext>
            </a:extLst>
          </p:cNvPr>
          <p:cNvSpPr txBox="1"/>
          <p:nvPr userDrawn="1"/>
        </p:nvSpPr>
        <p:spPr>
          <a:xfrm>
            <a:off x="5772876" y="6344846"/>
            <a:ext cx="646249" cy="273340"/>
          </a:xfrm>
          <a:prstGeom prst="rect">
            <a:avLst/>
          </a:prstGeom>
          <a:noFill/>
        </p:spPr>
        <p:txBody>
          <a:bodyPr wrap="square" lIns="121916" tIns="60959" rIns="121916" bIns="60959"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Click to edit Master text styles</a:t>
            </a:r>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67618948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1754" y="4830533"/>
            <a:ext cx="10948492" cy="706140"/>
          </a:xfrm>
        </p:spPr>
        <p:txBody>
          <a:bodyPr anchor="b" anchorCtr="1">
            <a:noAutofit/>
          </a:bodyPr>
          <a:lstStyle>
            <a:lvl1pPr algn="ctr">
              <a:defRPr sz="2916">
                <a:solidFill>
                  <a:srgbClr val="21429C"/>
                </a:solidFill>
                <a:latin typeface="+mj-lt"/>
              </a:defRPr>
            </a:lvl1pPr>
          </a:lstStyle>
          <a:p>
            <a:r>
              <a:rPr lang="en-GB"/>
              <a:t>Click to edit Master title style</a:t>
            </a:r>
          </a:p>
        </p:txBody>
      </p:sp>
      <p:sp>
        <p:nvSpPr>
          <p:cNvPr id="3" name="Subtitle 2"/>
          <p:cNvSpPr>
            <a:spLocks noGrp="1"/>
          </p:cNvSpPr>
          <p:nvPr>
            <p:ph type="subTitle" idx="1"/>
          </p:nvPr>
        </p:nvSpPr>
        <p:spPr>
          <a:xfrm>
            <a:off x="621755" y="5552549"/>
            <a:ext cx="10948492" cy="702834"/>
          </a:xfrm>
          <a:noFill/>
        </p:spPr>
        <p:txBody>
          <a:bodyPr anchor="t" anchorCtr="1">
            <a:noAutofit/>
          </a:bodyPr>
          <a:lstStyle>
            <a:lvl1pPr marL="0" indent="0" algn="ctr">
              <a:buNone/>
              <a:defRPr sz="2083">
                <a:solidFill>
                  <a:srgbClr val="323232"/>
                </a:solidFill>
                <a:latin typeface="+mn-lt"/>
              </a:defRPr>
            </a:lvl1pPr>
            <a:lvl2pPr marL="609561" indent="0" algn="ctr">
              <a:buNone/>
              <a:defRPr>
                <a:solidFill>
                  <a:schemeClr val="tx1">
                    <a:tint val="75000"/>
                  </a:schemeClr>
                </a:solidFill>
              </a:defRPr>
            </a:lvl2pPr>
            <a:lvl3pPr marL="1219122" indent="0" algn="ctr">
              <a:buNone/>
              <a:defRPr>
                <a:solidFill>
                  <a:schemeClr val="tx1">
                    <a:tint val="75000"/>
                  </a:schemeClr>
                </a:solidFill>
              </a:defRPr>
            </a:lvl3pPr>
            <a:lvl4pPr marL="1828683" indent="0" algn="ctr">
              <a:buNone/>
              <a:defRPr>
                <a:solidFill>
                  <a:schemeClr val="tx1">
                    <a:tint val="75000"/>
                  </a:schemeClr>
                </a:solidFill>
              </a:defRPr>
            </a:lvl4pPr>
            <a:lvl5pPr marL="2438244" indent="0" algn="ctr">
              <a:buNone/>
              <a:defRPr>
                <a:solidFill>
                  <a:schemeClr val="tx1">
                    <a:tint val="75000"/>
                  </a:schemeClr>
                </a:solidFill>
              </a:defRPr>
            </a:lvl5pPr>
            <a:lvl6pPr marL="3047805" indent="0" algn="ctr">
              <a:buNone/>
              <a:defRPr>
                <a:solidFill>
                  <a:schemeClr val="tx1">
                    <a:tint val="75000"/>
                  </a:schemeClr>
                </a:solidFill>
              </a:defRPr>
            </a:lvl6pPr>
            <a:lvl7pPr marL="3657366" indent="0" algn="ctr">
              <a:buNone/>
              <a:defRPr>
                <a:solidFill>
                  <a:schemeClr val="tx1">
                    <a:tint val="75000"/>
                  </a:schemeClr>
                </a:solidFill>
              </a:defRPr>
            </a:lvl7pPr>
            <a:lvl8pPr marL="4266927" indent="0" algn="ctr">
              <a:buNone/>
              <a:defRPr>
                <a:solidFill>
                  <a:schemeClr val="tx1">
                    <a:tint val="75000"/>
                  </a:schemeClr>
                </a:solidFill>
              </a:defRPr>
            </a:lvl8pPr>
            <a:lvl9pPr marL="4876488" indent="0" algn="ctr">
              <a:buNone/>
              <a:defRPr>
                <a:solidFill>
                  <a:schemeClr val="tx1">
                    <a:tint val="75000"/>
                  </a:schemeClr>
                </a:solidFill>
              </a:defRPr>
            </a:lvl9pPr>
          </a:lstStyle>
          <a:p>
            <a:r>
              <a:rPr lang="en-GB"/>
              <a:t>Click to edit Master subtitle style</a:t>
            </a:r>
          </a:p>
        </p:txBody>
      </p:sp>
      <p:pic>
        <p:nvPicPr>
          <p:cNvPr id="8" name="Picture 7" descr="Sky Logo">
            <a:extLst>
              <a:ext uri="{FF2B5EF4-FFF2-40B4-BE49-F238E27FC236}">
                <a16:creationId xmlns:a16="http://schemas.microsoft.com/office/drawing/2014/main" id="{1B0ACC0B-ACA5-8645-804C-356A9393B95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091232" y="1201750"/>
            <a:ext cx="6009537" cy="3671900"/>
          </a:xfrm>
          <a:prstGeom prst="rect">
            <a:avLst/>
          </a:prstGeom>
        </p:spPr>
      </p:pic>
    </p:spTree>
    <p:extLst>
      <p:ext uri="{BB962C8B-B14F-4D97-AF65-F5344CB8AC3E}">
        <p14:creationId xmlns:p14="http://schemas.microsoft.com/office/powerpoint/2010/main" val="16598750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Headline and Content">
    <p:spTree>
      <p:nvGrpSpPr>
        <p:cNvPr id="1" name=""/>
        <p:cNvGrpSpPr/>
        <p:nvPr/>
      </p:nvGrpSpPr>
      <p:grpSpPr>
        <a:xfrm>
          <a:off x="0" y="0"/>
          <a:ext cx="0" cy="0"/>
          <a:chOff x="0" y="0"/>
          <a:chExt cx="0" cy="0"/>
        </a:xfrm>
      </p:grpSpPr>
      <p:sp>
        <p:nvSpPr>
          <p:cNvPr id="6" name="TextBox 5"/>
          <p:cNvSpPr txBox="1"/>
          <p:nvPr userDrawn="1"/>
        </p:nvSpPr>
        <p:spPr>
          <a:xfrm>
            <a:off x="5772876" y="6350792"/>
            <a:ext cx="646249" cy="267394"/>
          </a:xfrm>
          <a:prstGeom prst="rect">
            <a:avLst/>
          </a:prstGeom>
          <a:noFill/>
        </p:spPr>
        <p:txBody>
          <a:bodyPr wrap="square" lIns="121916" tIns="60959" rIns="121916" bIns="60959"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0644A1"/>
              </a:buClr>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9" name="Title 1">
            <a:extLst>
              <a:ext uri="{FF2B5EF4-FFF2-40B4-BE49-F238E27FC236}">
                <a16:creationId xmlns:a16="http://schemas.microsoft.com/office/drawing/2014/main" id="{ACDFB65D-4EFA-3243-A06D-241117D58F12}"/>
              </a:ext>
            </a:extLst>
          </p:cNvPr>
          <p:cNvSpPr>
            <a:spLocks noGrp="1"/>
          </p:cNvSpPr>
          <p:nvPr>
            <p:ph type="title" hasCustomPrompt="1"/>
          </p:nvPr>
        </p:nvSpPr>
        <p:spPr>
          <a:xfrm>
            <a:off x="621755" y="608571"/>
            <a:ext cx="10948492" cy="1060039"/>
          </a:xfrm>
        </p:spPr>
        <p:txBody>
          <a:bodyPr/>
          <a:lstStyle>
            <a:lvl1pPr>
              <a:lnSpc>
                <a:spcPts val="3125"/>
              </a:lnSpc>
              <a:spcBef>
                <a:spcPts val="0"/>
              </a:spcBef>
              <a:defRPr>
                <a:latin typeface="+mj-lt"/>
              </a:defRPr>
            </a:lvl1pPr>
          </a:lstStyle>
          <a:p>
            <a:r>
              <a:rPr lang="en-US"/>
              <a:t>Heading Sky text 28pt</a:t>
            </a:r>
            <a:endParaRPr lang="en-GB"/>
          </a:p>
        </p:txBody>
      </p:sp>
      <p:pic>
        <p:nvPicPr>
          <p:cNvPr id="10" name="Picture 9" descr="Sky Logo">
            <a:extLst>
              <a:ext uri="{FF2B5EF4-FFF2-40B4-BE49-F238E27FC236}">
                <a16:creationId xmlns:a16="http://schemas.microsoft.com/office/drawing/2014/main" id="{52EA1D35-F1A5-9549-9CCA-8F7CEE09B27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4" y="6007077"/>
            <a:ext cx="793282" cy="484705"/>
          </a:xfrm>
          <a:prstGeom prst="rect">
            <a:avLst/>
          </a:prstGeom>
        </p:spPr>
      </p:pic>
      <p:sp>
        <p:nvSpPr>
          <p:cNvPr id="2" name="Rectangle 1">
            <a:extLst>
              <a:ext uri="{FF2B5EF4-FFF2-40B4-BE49-F238E27FC236}">
                <a16:creationId xmlns:a16="http://schemas.microsoft.com/office/drawing/2014/main" id="{FB52C9AC-96A9-91CA-C275-695A9154CBF2}"/>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Tree>
    <p:extLst>
      <p:ext uri="{BB962C8B-B14F-4D97-AF65-F5344CB8AC3E}">
        <p14:creationId xmlns:p14="http://schemas.microsoft.com/office/powerpoint/2010/main" val="1350730908"/>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Headline and 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1"/>
            <a:ext cx="10948492" cy="1060039"/>
          </a:xfrm>
        </p:spPr>
        <p:txBody>
          <a:bodyPr/>
          <a:lstStyle>
            <a:lvl1pPr>
              <a:lnSpc>
                <a:spcPts val="3125"/>
              </a:lnSpc>
              <a:spcBef>
                <a:spcPts val="0"/>
              </a:spcBef>
              <a:defRPr>
                <a:latin typeface="+mj-lt"/>
              </a:defRPr>
            </a:lvl1pPr>
          </a:lstStyle>
          <a:p>
            <a:r>
              <a:rPr lang="en-US"/>
              <a:t>Heading Sky text 28pt</a:t>
            </a:r>
            <a:endParaRPr lang="en-GB"/>
          </a:p>
        </p:txBody>
      </p:sp>
      <p:sp>
        <p:nvSpPr>
          <p:cNvPr id="3" name="Content Placeholder 2"/>
          <p:cNvSpPr>
            <a:spLocks noGrp="1"/>
          </p:cNvSpPr>
          <p:nvPr>
            <p:ph sz="half" idx="1" hasCustomPrompt="1"/>
          </p:nvPr>
        </p:nvSpPr>
        <p:spPr>
          <a:xfrm>
            <a:off x="621754" y="1684486"/>
            <a:ext cx="5353596"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1" y="1684486"/>
            <a:ext cx="5347745"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9" name="TextBox 8">
            <a:extLst>
              <a:ext uri="{FF2B5EF4-FFF2-40B4-BE49-F238E27FC236}">
                <a16:creationId xmlns:a16="http://schemas.microsoft.com/office/drawing/2014/main" id="{8D38A737-86D3-D248-994C-31E28E338663}"/>
              </a:ext>
            </a:extLst>
          </p:cNvPr>
          <p:cNvSpPr txBox="1"/>
          <p:nvPr userDrawn="1"/>
        </p:nvSpPr>
        <p:spPr>
          <a:xfrm>
            <a:off x="5772876" y="6350792"/>
            <a:ext cx="646249" cy="267394"/>
          </a:xfrm>
          <a:prstGeom prst="rect">
            <a:avLst/>
          </a:prstGeom>
          <a:noFill/>
        </p:spPr>
        <p:txBody>
          <a:bodyPr wrap="square" lIns="121916" tIns="60959" rIns="121916" bIns="60959"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pic>
        <p:nvPicPr>
          <p:cNvPr id="11" name="Picture 10" descr="Sky Logo">
            <a:extLst>
              <a:ext uri="{FF2B5EF4-FFF2-40B4-BE49-F238E27FC236}">
                <a16:creationId xmlns:a16="http://schemas.microsoft.com/office/drawing/2014/main" id="{94BB4579-8471-5348-B1AD-A8C1D58EB2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4" y="6007077"/>
            <a:ext cx="793282" cy="484705"/>
          </a:xfrm>
          <a:prstGeom prst="rect">
            <a:avLst/>
          </a:prstGeom>
        </p:spPr>
      </p:pic>
      <p:sp>
        <p:nvSpPr>
          <p:cNvPr id="5" name="Rectangle 4">
            <a:extLst>
              <a:ext uri="{FF2B5EF4-FFF2-40B4-BE49-F238E27FC236}">
                <a16:creationId xmlns:a16="http://schemas.microsoft.com/office/drawing/2014/main" id="{2B84DF2B-26CC-0B89-75E1-0AE180E47AF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Tree>
    <p:extLst>
      <p:ext uri="{BB962C8B-B14F-4D97-AF65-F5344CB8AC3E}">
        <p14:creationId xmlns:p14="http://schemas.microsoft.com/office/powerpoint/2010/main" val="3355249898"/>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096000" y="293536"/>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 name="Title 1"/>
          <p:cNvSpPr>
            <a:spLocks noGrp="1"/>
          </p:cNvSpPr>
          <p:nvPr>
            <p:ph type="title" hasCustomPrompt="1"/>
          </p:nvPr>
        </p:nvSpPr>
        <p:spPr>
          <a:xfrm>
            <a:off x="621756" y="608571"/>
            <a:ext cx="5353595" cy="1060039"/>
          </a:xfrm>
        </p:spPr>
        <p:txBody>
          <a:bodyPr/>
          <a:lstStyle>
            <a:lvl1pPr>
              <a:lnSpc>
                <a:spcPts val="3125"/>
              </a:lnSpc>
              <a:spcBef>
                <a:spcPts val="0"/>
              </a:spcBef>
              <a:defRPr>
                <a:latin typeface="+mj-lt"/>
              </a:defRPr>
            </a:lvl1pPr>
          </a:lstStyle>
          <a:p>
            <a:r>
              <a:rPr lang="en-US"/>
              <a:t>Heading Sky text 28pt</a:t>
            </a:r>
            <a:endParaRPr lang="en-GB"/>
          </a:p>
        </p:txBody>
      </p:sp>
      <p:sp>
        <p:nvSpPr>
          <p:cNvPr id="3" name="Content Placeholder 2"/>
          <p:cNvSpPr>
            <a:spLocks noGrp="1"/>
          </p:cNvSpPr>
          <p:nvPr>
            <p:ph sz="half" idx="1" hasCustomPrompt="1"/>
          </p:nvPr>
        </p:nvSpPr>
        <p:spPr>
          <a:xfrm>
            <a:off x="621754" y="1684486"/>
            <a:ext cx="5353596"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4" name="Rectangle 3">
            <a:extLst>
              <a:ext uri="{FF2B5EF4-FFF2-40B4-BE49-F238E27FC236}">
                <a16:creationId xmlns:a16="http://schemas.microsoft.com/office/drawing/2014/main" id="{FB19F96E-B061-7304-B79B-BA422F53353A}"/>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Tree>
    <p:extLst>
      <p:ext uri="{BB962C8B-B14F-4D97-AF65-F5344CB8AC3E}">
        <p14:creationId xmlns:p14="http://schemas.microsoft.com/office/powerpoint/2010/main" val="148215719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Headlin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7" name="TextBox 6">
            <a:extLst>
              <a:ext uri="{FF2B5EF4-FFF2-40B4-BE49-F238E27FC236}">
                <a16:creationId xmlns:a16="http://schemas.microsoft.com/office/drawing/2014/main" id="{5FDA7EFF-A56F-EA4F-8F5D-BBB210D4127B}"/>
              </a:ext>
            </a:extLst>
          </p:cNvPr>
          <p:cNvSpPr txBox="1"/>
          <p:nvPr userDrawn="1"/>
        </p:nvSpPr>
        <p:spPr>
          <a:xfrm>
            <a:off x="5772876" y="6350792"/>
            <a:ext cx="646249" cy="267394"/>
          </a:xfrm>
          <a:prstGeom prst="rect">
            <a:avLst/>
          </a:prstGeom>
          <a:noFill/>
        </p:spPr>
        <p:txBody>
          <a:bodyPr wrap="square" lIns="121916" tIns="60959" rIns="121916" bIns="60959"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pic>
        <p:nvPicPr>
          <p:cNvPr id="9" name="Picture 8" descr="Sky Logo">
            <a:extLst>
              <a:ext uri="{FF2B5EF4-FFF2-40B4-BE49-F238E27FC236}">
                <a16:creationId xmlns:a16="http://schemas.microsoft.com/office/drawing/2014/main" id="{37BEB63D-115C-5044-A4B5-E356A8C012C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4" y="6007077"/>
            <a:ext cx="793282" cy="484705"/>
          </a:xfrm>
          <a:prstGeom prst="rect">
            <a:avLst/>
          </a:prstGeom>
        </p:spPr>
      </p:pic>
      <p:sp>
        <p:nvSpPr>
          <p:cNvPr id="3" name="Rectangle 2">
            <a:extLst>
              <a:ext uri="{FF2B5EF4-FFF2-40B4-BE49-F238E27FC236}">
                <a16:creationId xmlns:a16="http://schemas.microsoft.com/office/drawing/2014/main" id="{69EA2A5F-F1AD-98E3-7362-9A1C50838D21}"/>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
        <p:nvSpPr>
          <p:cNvPr id="5" name="Content Placeholder 2">
            <a:extLst>
              <a:ext uri="{FF2B5EF4-FFF2-40B4-BE49-F238E27FC236}">
                <a16:creationId xmlns:a16="http://schemas.microsoft.com/office/drawing/2014/main" id="{399773BF-CBB6-805C-4EB6-D93BB0ADBE21}"/>
              </a:ext>
            </a:extLst>
          </p:cNvPr>
          <p:cNvSpPr>
            <a:spLocks noGrp="1"/>
          </p:cNvSpPr>
          <p:nvPr>
            <p:ph sz="half" idx="1" hasCustomPrompt="1"/>
          </p:nvPr>
        </p:nvSpPr>
        <p:spPr>
          <a:xfrm>
            <a:off x="621754" y="1668610"/>
            <a:ext cx="5353596" cy="4239490"/>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3024894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FB51EE-244D-0749-8FE7-11C5C387FCAF}"/>
              </a:ext>
            </a:extLst>
          </p:cNvPr>
          <p:cNvSpPr txBox="1"/>
          <p:nvPr userDrawn="1"/>
        </p:nvSpPr>
        <p:spPr>
          <a:xfrm>
            <a:off x="5772876" y="6350792"/>
            <a:ext cx="646249" cy="267394"/>
          </a:xfrm>
          <a:prstGeom prst="rect">
            <a:avLst/>
          </a:prstGeom>
          <a:noFill/>
        </p:spPr>
        <p:txBody>
          <a:bodyPr wrap="square" lIns="121916" tIns="60959" rIns="121916" bIns="60959" anchor="b">
            <a:spAutoFit/>
          </a:bodyPr>
          <a:lstStyle>
            <a:lvl1pPr eaLnBrk="0" hangingPunct="0">
              <a:defRPr sz="2400">
                <a:solidFill>
                  <a:schemeClr val="tx1"/>
                </a:solidFill>
                <a:latin typeface="Sky InfoText Rg" pitchFamily="34" charset="0"/>
                <a:ea typeface="ＭＳ Ｐゴシック" charset="-128"/>
              </a:defRPr>
            </a:lvl1pPr>
            <a:lvl2pPr marL="37931725" indent="-37474525" eaLnBrk="0" hangingPunct="0">
              <a:defRPr sz="2400">
                <a:solidFill>
                  <a:schemeClr val="tx1"/>
                </a:solidFill>
                <a:latin typeface="Sky InfoText Rg" pitchFamily="34" charset="0"/>
                <a:ea typeface="ＭＳ Ｐゴシック" charset="-128"/>
              </a:defRPr>
            </a:lvl2pPr>
            <a:lvl3pPr eaLnBrk="0" hangingPunct="0">
              <a:defRPr sz="2400">
                <a:solidFill>
                  <a:schemeClr val="tx1"/>
                </a:solidFill>
                <a:latin typeface="Sky InfoText Rg" pitchFamily="34" charset="0"/>
                <a:ea typeface="ＭＳ Ｐゴシック" charset="-128"/>
              </a:defRPr>
            </a:lvl3pPr>
            <a:lvl4pPr eaLnBrk="0" hangingPunct="0">
              <a:defRPr sz="2400">
                <a:solidFill>
                  <a:schemeClr val="tx1"/>
                </a:solidFill>
                <a:latin typeface="Sky InfoText Rg" pitchFamily="34" charset="0"/>
                <a:ea typeface="ＭＳ Ｐゴシック" charset="-128"/>
              </a:defRPr>
            </a:lvl4pPr>
            <a:lvl5pPr eaLnBrk="0" hangingPunct="0">
              <a:defRPr sz="2400">
                <a:solidFill>
                  <a:schemeClr val="tx1"/>
                </a:solidFill>
                <a:latin typeface="Sky InfoText Rg" pitchFamily="34" charset="0"/>
                <a:ea typeface="ＭＳ Ｐゴシック" charset="-128"/>
              </a:defRPr>
            </a:lvl5pPr>
            <a:lvl6pPr marL="457200" eaLnBrk="0" fontAlgn="base" hangingPunct="0">
              <a:spcBef>
                <a:spcPct val="0"/>
              </a:spcBef>
              <a:spcAft>
                <a:spcPct val="0"/>
              </a:spcAft>
              <a:defRPr sz="2400">
                <a:solidFill>
                  <a:schemeClr val="tx1"/>
                </a:solidFill>
                <a:latin typeface="Sky InfoText Rg" pitchFamily="34" charset="0"/>
                <a:ea typeface="ＭＳ Ｐゴシック" charset="-128"/>
              </a:defRPr>
            </a:lvl6pPr>
            <a:lvl7pPr marL="914400" eaLnBrk="0" fontAlgn="base" hangingPunct="0">
              <a:spcBef>
                <a:spcPct val="0"/>
              </a:spcBef>
              <a:spcAft>
                <a:spcPct val="0"/>
              </a:spcAft>
              <a:defRPr sz="2400">
                <a:solidFill>
                  <a:schemeClr val="tx1"/>
                </a:solidFill>
                <a:latin typeface="Sky InfoText Rg" pitchFamily="34" charset="0"/>
                <a:ea typeface="ＭＳ Ｐゴシック" charset="-128"/>
              </a:defRPr>
            </a:lvl7pPr>
            <a:lvl8pPr marL="1371600" eaLnBrk="0" fontAlgn="base" hangingPunct="0">
              <a:spcBef>
                <a:spcPct val="0"/>
              </a:spcBef>
              <a:spcAft>
                <a:spcPct val="0"/>
              </a:spcAft>
              <a:defRPr sz="2400">
                <a:solidFill>
                  <a:schemeClr val="tx1"/>
                </a:solidFill>
                <a:latin typeface="Sky InfoText Rg" pitchFamily="34" charset="0"/>
                <a:ea typeface="ＭＳ Ｐゴシック" charset="-128"/>
              </a:defRPr>
            </a:lvl8pPr>
            <a:lvl9pPr marL="1828800" eaLnBrk="0" fontAlgn="base" hangingPunct="0">
              <a:spcBef>
                <a:spcPct val="0"/>
              </a:spcBef>
              <a:spcAft>
                <a:spcPct val="0"/>
              </a:spcAft>
              <a:defRPr sz="2400">
                <a:solidFill>
                  <a:schemeClr val="tx1"/>
                </a:solidFill>
                <a:latin typeface="Sky InfoText Rg" pitchFamily="34" charset="0"/>
                <a:ea typeface="ＭＳ Ｐゴシック" charset="-128"/>
              </a:defRPr>
            </a:lvl9pPr>
          </a:lstStyle>
          <a:p>
            <a:pPr algn="ctr" eaLnBrk="1" hangingPunct="1"/>
            <a:fld id="{A3E74764-7F79-4AA1-A99C-FCB3B3696879}" type="slidenum">
              <a:rPr lang="en-US" sz="937">
                <a:solidFill>
                  <a:schemeClr val="tx1"/>
                </a:solidFill>
                <a:latin typeface="+mj-lt"/>
                <a:ea typeface="Sky Text"/>
              </a:rPr>
              <a:pPr algn="ctr" eaLnBrk="1" hangingPunct="1"/>
              <a:t>‹#›</a:t>
            </a:fld>
            <a:endParaRPr lang="en-US" sz="937">
              <a:solidFill>
                <a:schemeClr val="tx1"/>
              </a:solidFill>
              <a:latin typeface="+mj-lt"/>
              <a:ea typeface="Sky Text"/>
            </a:endParaRPr>
          </a:p>
        </p:txBody>
      </p:sp>
      <p:pic>
        <p:nvPicPr>
          <p:cNvPr id="6" name="Picture 5" descr="Sky Logo">
            <a:extLst>
              <a:ext uri="{FF2B5EF4-FFF2-40B4-BE49-F238E27FC236}">
                <a16:creationId xmlns:a16="http://schemas.microsoft.com/office/drawing/2014/main" id="{DA6E8290-73AE-5746-A428-DAA405069E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964" y="6007077"/>
            <a:ext cx="793282" cy="484705"/>
          </a:xfrm>
          <a:prstGeom prst="rect">
            <a:avLst/>
          </a:prstGeom>
        </p:spPr>
      </p:pic>
      <p:sp>
        <p:nvSpPr>
          <p:cNvPr id="2" name="Rectangle 1">
            <a:extLst>
              <a:ext uri="{FF2B5EF4-FFF2-40B4-BE49-F238E27FC236}">
                <a16:creationId xmlns:a16="http://schemas.microsoft.com/office/drawing/2014/main" id="{DFAB3B74-9D99-6FC5-6BDB-C8B43907D904}"/>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Tree>
    <p:extLst>
      <p:ext uri="{BB962C8B-B14F-4D97-AF65-F5344CB8AC3E}">
        <p14:creationId xmlns:p14="http://schemas.microsoft.com/office/powerpoint/2010/main" val="571645758"/>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Headline and Content-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1"/>
            <a:ext cx="10948492" cy="1060039"/>
          </a:xfrm>
        </p:spPr>
        <p:txBody>
          <a:bodyPr lIns="0" tIns="0" rIns="0" bIns="0">
            <a:noAutofit/>
          </a:bodyPr>
          <a:lstStyle>
            <a:lvl1pPr marL="0" marR="0" indent="0" algn="l" defTabSz="1219043" rtl="0" eaLnBrk="1" fontAlgn="auto" latinLnBrk="0" hangingPunct="1">
              <a:lnSpc>
                <a:spcPts val="3125"/>
              </a:lnSpc>
              <a:spcBef>
                <a:spcPts val="0"/>
              </a:spcBef>
              <a:spcAft>
                <a:spcPts val="0"/>
              </a:spcAft>
              <a:buClrTx/>
              <a:buSzTx/>
              <a:buFontTx/>
              <a:buNone/>
              <a:tabLst/>
              <a:defRPr lang="en-GB" sz="2916" kern="1200" dirty="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cs typeface="Sky Text Light"/>
              </a:defRPr>
            </a:lvl1pPr>
          </a:lstStyle>
          <a:p>
            <a:r>
              <a:rPr lang="en-US"/>
              <a:t>Heading Sky text 28pt</a:t>
            </a:r>
            <a:endParaRPr lang="en-GB"/>
          </a:p>
        </p:txBody>
      </p:sp>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0644A1"/>
              </a:buClr>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4" name="Rectangle 3">
            <a:extLst>
              <a:ext uri="{FF2B5EF4-FFF2-40B4-BE49-F238E27FC236}">
                <a16:creationId xmlns:a16="http://schemas.microsoft.com/office/drawing/2014/main" id="{30B63952-8228-5F14-0DAC-89893644F109}"/>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Tree>
    <p:extLst>
      <p:ext uri="{BB962C8B-B14F-4D97-AF65-F5344CB8AC3E}">
        <p14:creationId xmlns:p14="http://schemas.microsoft.com/office/powerpoint/2010/main" val="122680293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Headline and Content 2-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1"/>
            <a:ext cx="10948492" cy="1060039"/>
          </a:xfrm>
        </p:spPr>
        <p:txBody>
          <a:bodyPr/>
          <a:lstStyle>
            <a:lvl1pPr>
              <a:lnSpc>
                <a:spcPts val="3125"/>
              </a:lnSpc>
              <a:spcBef>
                <a:spcPts val="0"/>
              </a:spcBef>
              <a:defRPr>
                <a:latin typeface="+mj-lt"/>
              </a:defRPr>
            </a:lvl1pPr>
          </a:lstStyle>
          <a:p>
            <a:r>
              <a:rPr lang="en-US"/>
              <a:t>Heading Sky text 28pt</a:t>
            </a:r>
            <a:endParaRPr lang="en-GB"/>
          </a:p>
        </p:txBody>
      </p:sp>
      <p:sp>
        <p:nvSpPr>
          <p:cNvPr id="3" name="Content Placeholder 2"/>
          <p:cNvSpPr>
            <a:spLocks noGrp="1"/>
          </p:cNvSpPr>
          <p:nvPr>
            <p:ph sz="half" idx="1" hasCustomPrompt="1"/>
          </p:nvPr>
        </p:nvSpPr>
        <p:spPr>
          <a:xfrm>
            <a:off x="621754" y="1684486"/>
            <a:ext cx="5353596"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1" y="1684486"/>
            <a:ext cx="5347745" cy="4223614"/>
          </a:xfrm>
        </p:spPr>
        <p:txBody>
          <a:bodyPr>
            <a:noAutofit/>
          </a:bodyPr>
          <a:lstStyle>
            <a:lvl1pPr>
              <a:defRPr sz="1875">
                <a:solidFill>
                  <a:srgbClr val="323232"/>
                </a:solidFill>
              </a:defRPr>
            </a:lvl1pPr>
            <a:lvl2pPr>
              <a:defRPr sz="1667">
                <a:solidFill>
                  <a:srgbClr val="323232"/>
                </a:solidFill>
              </a:defRPr>
            </a:lvl2pPr>
            <a:lvl3pPr>
              <a:defRPr sz="1458">
                <a:solidFill>
                  <a:srgbClr val="323232"/>
                </a:solidFill>
              </a:defRPr>
            </a:lvl3pPr>
            <a:lvl4pP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5" name="Rectangle 4">
            <a:extLst>
              <a:ext uri="{FF2B5EF4-FFF2-40B4-BE49-F238E27FC236}">
                <a16:creationId xmlns:a16="http://schemas.microsoft.com/office/drawing/2014/main" id="{1C4AFF41-1EEC-7C38-B7A6-5AA25D22F739}"/>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Tree>
    <p:extLst>
      <p:ext uri="{BB962C8B-B14F-4D97-AF65-F5344CB8AC3E}">
        <p14:creationId xmlns:p14="http://schemas.microsoft.com/office/powerpoint/2010/main" val="1910717467"/>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0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Tree>
    <p:extLst>
      <p:ext uri="{BB962C8B-B14F-4D97-AF65-F5344CB8AC3E}">
        <p14:creationId xmlns:p14="http://schemas.microsoft.com/office/powerpoint/2010/main" val="3013723278"/>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9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10948493"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10956849" cy="552344"/>
          </a:xfrm>
          <a:noFill/>
        </p:spPr>
        <p:txBody>
          <a:bodyPr/>
          <a:lstStyle>
            <a:lvl1pPr marL="0" indent="0">
              <a:buFontTx/>
              <a:buNone/>
              <a:defRPr sz="2083">
                <a:latin typeface="+mj-lt"/>
              </a:defRPr>
            </a:lvl1pPr>
          </a:lstStyle>
          <a:p>
            <a:pPr lvl="0"/>
            <a:r>
              <a:rPr lang="en-GB"/>
              <a:t>Click to edit Master text styles</a:t>
            </a:r>
          </a:p>
        </p:txBody>
      </p:sp>
    </p:spTree>
    <p:extLst>
      <p:ext uri="{BB962C8B-B14F-4D97-AF65-F5344CB8AC3E}">
        <p14:creationId xmlns:p14="http://schemas.microsoft.com/office/powerpoint/2010/main" val="1646298737"/>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8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10948493"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10956849"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2F125BAD-FBA0-CE3C-CCB0-7A56B76B7BD5}"/>
              </a:ext>
            </a:extLst>
          </p:cNvPr>
          <p:cNvSpPr>
            <a:spLocks noGrp="1"/>
          </p:cNvSpPr>
          <p:nvPr>
            <p:ph type="body" sz="quarter" idx="11"/>
          </p:nvPr>
        </p:nvSpPr>
        <p:spPr>
          <a:xfrm>
            <a:off x="621754" y="6411913"/>
            <a:ext cx="5207190" cy="198249"/>
          </a:xfrm>
          <a:noFill/>
        </p:spPr>
        <p:txBody>
          <a:bodyPr anchor="b"/>
          <a:lstStyle>
            <a:lvl1pPr marL="0" indent="0">
              <a:buFontTx/>
              <a:buNone/>
              <a:defRPr sz="937"/>
            </a:lvl1pPr>
          </a:lstStyle>
          <a:p>
            <a:pPr lvl="0"/>
            <a:r>
              <a:rPr lang="en-GB"/>
              <a:t>Click to edit Master text styles</a:t>
            </a:r>
          </a:p>
        </p:txBody>
      </p:sp>
    </p:spTree>
    <p:extLst>
      <p:ext uri="{BB962C8B-B14F-4D97-AF65-F5344CB8AC3E}">
        <p14:creationId xmlns:p14="http://schemas.microsoft.com/office/powerpoint/2010/main" val="2773098110"/>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7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10948493"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10956849"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953D676A-ED82-9866-510E-DAF03EFCCB5D}"/>
              </a:ext>
            </a:extLst>
          </p:cNvPr>
          <p:cNvSpPr>
            <a:spLocks noGrp="1"/>
          </p:cNvSpPr>
          <p:nvPr>
            <p:ph type="body" sz="quarter" idx="11"/>
          </p:nvPr>
        </p:nvSpPr>
        <p:spPr>
          <a:xfrm>
            <a:off x="621754" y="2050620"/>
            <a:ext cx="5402001" cy="4101239"/>
          </a:xfrm>
        </p:spPr>
        <p:txBody>
          <a:bodyPr/>
          <a:lstStyle>
            <a:lvl1pPr marL="0" indent="0">
              <a:buFontTx/>
              <a:buNone/>
              <a:defRPr sz="1667"/>
            </a:lvl1pPr>
            <a:lvl2pPr marL="487469" indent="-224986">
              <a:buClr>
                <a:srgbClr val="FA0082"/>
              </a:buClr>
              <a:buSzPct val="150000"/>
              <a:buFont typeface="Arial" panose="020B0604020202020204" pitchFamily="34" charset="0"/>
              <a:buChar char="•"/>
              <a:defRPr sz="1667"/>
            </a:lvl2pPr>
            <a:lvl3pPr>
              <a:buClr>
                <a:srgbClr val="FA0082"/>
              </a:buClr>
              <a:defRPr sz="1667"/>
            </a:lvl3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72996225"/>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6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2"/>
            <a:ext cx="5402001" cy="449813"/>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
        <p:nvSpPr>
          <p:cNvPr id="8" name="Text Placeholder 7">
            <a:extLst>
              <a:ext uri="{FF2B5EF4-FFF2-40B4-BE49-F238E27FC236}">
                <a16:creationId xmlns:a16="http://schemas.microsoft.com/office/drawing/2014/main" id="{9F052CCD-AE7E-DCA0-4114-6C60D84C9232}"/>
              </a:ext>
            </a:extLst>
          </p:cNvPr>
          <p:cNvSpPr>
            <a:spLocks noGrp="1"/>
          </p:cNvSpPr>
          <p:nvPr>
            <p:ph type="body" sz="quarter" idx="10"/>
          </p:nvPr>
        </p:nvSpPr>
        <p:spPr>
          <a:xfrm>
            <a:off x="621755" y="1190684"/>
            <a:ext cx="5402001" cy="552344"/>
          </a:xfrm>
          <a:noFill/>
        </p:spPr>
        <p:txBody>
          <a:bodyPr/>
          <a:lstStyle>
            <a:lvl1pPr marL="0" indent="0">
              <a:buFontTx/>
              <a:buNone/>
              <a:defRPr sz="2083">
                <a:latin typeface="+mj-lt"/>
              </a:defRPr>
            </a:lvl1pPr>
          </a:lstStyle>
          <a:p>
            <a:pPr lvl="0"/>
            <a:r>
              <a:rPr lang="en-GB"/>
              <a:t>Click to edit Master text styles</a:t>
            </a:r>
          </a:p>
        </p:txBody>
      </p:sp>
      <p:sp>
        <p:nvSpPr>
          <p:cNvPr id="4" name="Text Placeholder 3">
            <a:extLst>
              <a:ext uri="{FF2B5EF4-FFF2-40B4-BE49-F238E27FC236}">
                <a16:creationId xmlns:a16="http://schemas.microsoft.com/office/drawing/2014/main" id="{953D676A-ED82-9866-510E-DAF03EFCCB5D}"/>
              </a:ext>
            </a:extLst>
          </p:cNvPr>
          <p:cNvSpPr>
            <a:spLocks noGrp="1"/>
          </p:cNvSpPr>
          <p:nvPr>
            <p:ph type="body" sz="quarter" idx="11"/>
          </p:nvPr>
        </p:nvSpPr>
        <p:spPr>
          <a:xfrm>
            <a:off x="621753" y="2050620"/>
            <a:ext cx="5402001" cy="4101239"/>
          </a:xfrm>
        </p:spPr>
        <p:txBody>
          <a:bodyPr/>
          <a:lstStyle>
            <a:lvl1pPr marL="0" indent="0">
              <a:buFontTx/>
              <a:buNone/>
              <a:defRPr sz="1667"/>
            </a:lvl1pPr>
            <a:lvl2pPr marL="487469" indent="-224986">
              <a:buClr>
                <a:srgbClr val="FA0082"/>
              </a:buClr>
              <a:buSzPct val="150000"/>
              <a:buFont typeface="Arial" panose="020B0604020202020204" pitchFamily="34" charset="0"/>
              <a:buChar char="•"/>
              <a:defRPr sz="1667"/>
            </a:lvl2pPr>
            <a:lvl3pPr>
              <a:buClr>
                <a:srgbClr val="FA0082"/>
              </a:buClr>
              <a:defRPr sz="1667"/>
            </a:lvl3pPr>
          </a:lstStyle>
          <a:p>
            <a:pPr lvl="0"/>
            <a:r>
              <a:rPr lang="en-GB"/>
              <a:t>Click to edit Master text styles</a:t>
            </a:r>
          </a:p>
          <a:p>
            <a:pPr lvl="1"/>
            <a:r>
              <a:rPr lang="en-GB"/>
              <a:t>Second level</a:t>
            </a:r>
          </a:p>
          <a:p>
            <a:pPr lvl="2"/>
            <a:r>
              <a:rPr lang="en-GB"/>
              <a:t>Third level</a:t>
            </a:r>
          </a:p>
        </p:txBody>
      </p:sp>
      <p:sp>
        <p:nvSpPr>
          <p:cNvPr id="10" name="Picture Placeholder 2">
            <a:extLst>
              <a:ext uri="{FF2B5EF4-FFF2-40B4-BE49-F238E27FC236}">
                <a16:creationId xmlns:a16="http://schemas.microsoft.com/office/drawing/2014/main" id="{BD590537-5ACA-45EA-D312-FD2B1242A0EF}"/>
              </a:ext>
            </a:extLst>
          </p:cNvPr>
          <p:cNvSpPr>
            <a:spLocks noGrp="1"/>
          </p:cNvSpPr>
          <p:nvPr>
            <p:ph type="pic" sz="quarter" idx="12" hasCustomPrompt="1"/>
          </p:nvPr>
        </p:nvSpPr>
        <p:spPr>
          <a:xfrm>
            <a:off x="6096000" y="293536"/>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1956149018"/>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_Headline-footer-N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1755" y="608571"/>
            <a:ext cx="5353596" cy="1060039"/>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3" name="Rectangle 2">
            <a:extLst>
              <a:ext uri="{FF2B5EF4-FFF2-40B4-BE49-F238E27FC236}">
                <a16:creationId xmlns:a16="http://schemas.microsoft.com/office/drawing/2014/main" id="{7973D8F8-4F89-B5AF-07BC-6538B93F43AD}"/>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
        <p:nvSpPr>
          <p:cNvPr id="7" name="Text Placeholder 4">
            <a:extLst>
              <a:ext uri="{FF2B5EF4-FFF2-40B4-BE49-F238E27FC236}">
                <a16:creationId xmlns:a16="http://schemas.microsoft.com/office/drawing/2014/main" id="{41980C4A-840D-ACDC-0E03-4251456C8ADE}"/>
              </a:ext>
            </a:extLst>
          </p:cNvPr>
          <p:cNvSpPr>
            <a:spLocks noGrp="1"/>
          </p:cNvSpPr>
          <p:nvPr>
            <p:ph type="body" sz="quarter" idx="10"/>
          </p:nvPr>
        </p:nvSpPr>
        <p:spPr>
          <a:xfrm>
            <a:off x="630184" y="5108705"/>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9" name="Text Placeholder 2">
            <a:extLst>
              <a:ext uri="{FF2B5EF4-FFF2-40B4-BE49-F238E27FC236}">
                <a16:creationId xmlns:a16="http://schemas.microsoft.com/office/drawing/2014/main" id="{BFD613EC-BD2D-F117-38CB-B5E768FAC5F8}"/>
              </a:ext>
            </a:extLst>
          </p:cNvPr>
          <p:cNvSpPr>
            <a:spLocks noGrp="1"/>
          </p:cNvSpPr>
          <p:nvPr>
            <p:ph type="body" sz="quarter" idx="14"/>
          </p:nvPr>
        </p:nvSpPr>
        <p:spPr>
          <a:xfrm>
            <a:off x="630182" y="2741901"/>
            <a:ext cx="5324596" cy="2349944"/>
          </a:xfrm>
        </p:spPr>
        <p:txBody>
          <a:bodyPr/>
          <a:lstStyle>
            <a:lvl1pPr marL="0" indent="0">
              <a:buFontTx/>
              <a:buNone/>
              <a:defRPr sz="2083" i="1">
                <a:gradFill>
                  <a:gsLst>
                    <a:gs pos="8000">
                      <a:srgbClr val="FF7800"/>
                    </a:gs>
                    <a:gs pos="100000">
                      <a:srgbClr val="1798FF"/>
                    </a:gs>
                    <a:gs pos="28000">
                      <a:srgbClr val="F80032"/>
                    </a:gs>
                    <a:gs pos="80000">
                      <a:srgbClr val="0023FF"/>
                    </a:gs>
                    <a:gs pos="60000">
                      <a:srgbClr val="8C28FF"/>
                    </a:gs>
                    <a:gs pos="40000">
                      <a:srgbClr val="FF00A0"/>
                    </a:gs>
                  </a:gsLst>
                  <a:lin ang="0" scaled="1"/>
                </a:gradFill>
              </a:defRPr>
            </a:lvl1pPr>
          </a:lstStyle>
          <a:p>
            <a:pPr lvl="0"/>
            <a:r>
              <a:rPr lang="en-US"/>
              <a:t>Edit Master text styles</a:t>
            </a:r>
          </a:p>
        </p:txBody>
      </p:sp>
      <p:pic>
        <p:nvPicPr>
          <p:cNvPr id="10" name="Picture 9" descr="Logo, icon&#10;&#10;Description automatically generated">
            <a:extLst>
              <a:ext uri="{FF2B5EF4-FFF2-40B4-BE49-F238E27FC236}">
                <a16:creationId xmlns:a16="http://schemas.microsoft.com/office/drawing/2014/main" id="{511CDDD5-A446-6AC0-52BC-235A90BD83D4}"/>
              </a:ext>
            </a:extLst>
          </p:cNvPr>
          <p:cNvPicPr>
            <a:picLocks noChangeAspect="1"/>
          </p:cNvPicPr>
          <p:nvPr userDrawn="1"/>
        </p:nvPicPr>
        <p:blipFill>
          <a:blip r:embed="rId2">
            <a:biLevel thresh="75000"/>
            <a:extLst>
              <a:ext uri="{28A0092B-C50C-407E-A947-70E740481C1C}">
                <a14:useLocalDpi xmlns:a14="http://schemas.microsoft.com/office/drawing/2010/main" val="0"/>
              </a:ext>
            </a:extLst>
          </a:blip>
          <a:stretch>
            <a:fillRect/>
          </a:stretch>
        </p:blipFill>
        <p:spPr>
          <a:xfrm>
            <a:off x="379802" y="1685469"/>
            <a:ext cx="1508289" cy="1086298"/>
          </a:xfrm>
          <a:prstGeom prst="rect">
            <a:avLst/>
          </a:prstGeom>
        </p:spPr>
      </p:pic>
      <p:sp>
        <p:nvSpPr>
          <p:cNvPr id="11" name="Picture Placeholder 2">
            <a:extLst>
              <a:ext uri="{FF2B5EF4-FFF2-40B4-BE49-F238E27FC236}">
                <a16:creationId xmlns:a16="http://schemas.microsoft.com/office/drawing/2014/main" id="{2A7E3515-0C0B-E5F4-4B17-7CA7370977DB}"/>
              </a:ext>
            </a:extLst>
          </p:cNvPr>
          <p:cNvSpPr>
            <a:spLocks noGrp="1"/>
          </p:cNvSpPr>
          <p:nvPr>
            <p:ph type="pic" sz="quarter" idx="12" hasCustomPrompt="1"/>
          </p:nvPr>
        </p:nvSpPr>
        <p:spPr>
          <a:xfrm>
            <a:off x="6096000" y="293536"/>
            <a:ext cx="5775202" cy="6270929"/>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2847039327"/>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Blank-N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838A60-4953-8D35-FEE8-ED408240D7BF}"/>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Tree>
    <p:extLst>
      <p:ext uri="{BB962C8B-B14F-4D97-AF65-F5344CB8AC3E}">
        <p14:creationId xmlns:p14="http://schemas.microsoft.com/office/powerpoint/2010/main" val="1441029146"/>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5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96"/>
          </a:p>
        </p:txBody>
      </p:sp>
      <p:sp>
        <p:nvSpPr>
          <p:cNvPr id="4" name="Picture Placeholder 3">
            <a:extLst>
              <a:ext uri="{FF2B5EF4-FFF2-40B4-BE49-F238E27FC236}">
                <a16:creationId xmlns:a16="http://schemas.microsoft.com/office/drawing/2014/main" id="{49B157C1-2215-E4E9-EDDF-06C9F203E811}"/>
              </a:ext>
            </a:extLst>
          </p:cNvPr>
          <p:cNvSpPr>
            <a:spLocks noGrp="1"/>
          </p:cNvSpPr>
          <p:nvPr>
            <p:ph type="pic" sz="quarter" idx="10"/>
          </p:nvPr>
        </p:nvSpPr>
        <p:spPr>
          <a:xfrm>
            <a:off x="6348644" y="312555"/>
            <a:ext cx="5563897" cy="4407178"/>
          </a:xfrm>
          <a:solidFill>
            <a:schemeClr val="bg1">
              <a:lumMod val="95000"/>
            </a:schemeClr>
          </a:solidFill>
        </p:spPr>
        <p:txBody>
          <a:bodyPr/>
          <a:lstStyle>
            <a:lvl1pPr marL="0" indent="0" algn="ctr">
              <a:buFontTx/>
              <a:buNone/>
              <a:defRPr>
                <a:solidFill>
                  <a:schemeClr val="bg1"/>
                </a:solidFill>
              </a:defRPr>
            </a:lvl1pPr>
          </a:lstStyle>
          <a:p>
            <a:endParaRPr lang="en-US"/>
          </a:p>
          <a:p>
            <a:endParaRPr lang="en-US"/>
          </a:p>
          <a:p>
            <a:endParaRPr lang="en-US"/>
          </a:p>
          <a:p>
            <a:endParaRPr lang="en-US"/>
          </a:p>
          <a:p>
            <a:endParaRPr lang="en-US"/>
          </a:p>
        </p:txBody>
      </p:sp>
    </p:spTree>
    <p:extLst>
      <p:ext uri="{BB962C8B-B14F-4D97-AF65-F5344CB8AC3E}">
        <p14:creationId xmlns:p14="http://schemas.microsoft.com/office/powerpoint/2010/main" val="2973844647"/>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9_Headlin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0644A1"/>
              </a:buClr>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GB"/>
              <a:t>Click to edit Master text styles</a:t>
            </a:r>
          </a:p>
        </p:txBody>
      </p:sp>
      <p:sp>
        <p:nvSpPr>
          <p:cNvPr id="9" name="Title 1">
            <a:extLst>
              <a:ext uri="{FF2B5EF4-FFF2-40B4-BE49-F238E27FC236}">
                <a16:creationId xmlns:a16="http://schemas.microsoft.com/office/drawing/2014/main" id="{ACDFB65D-4EFA-3243-A06D-241117D58F12}"/>
              </a:ext>
            </a:extLst>
          </p:cNvPr>
          <p:cNvSpPr>
            <a:spLocks noGrp="1"/>
          </p:cNvSpPr>
          <p:nvPr>
            <p:ph type="title" hasCustomPrompt="1"/>
          </p:nvPr>
        </p:nvSpPr>
        <p:spPr>
          <a:xfrm>
            <a:off x="621755" y="608571"/>
            <a:ext cx="10948492" cy="1060039"/>
          </a:xfrm>
        </p:spPr>
        <p:txBody>
          <a:bodyPr/>
          <a:lstStyle>
            <a:lvl1pPr>
              <a:lnSpc>
                <a:spcPts val="3125"/>
              </a:lnSpc>
              <a:spcBef>
                <a:spcPts val="0"/>
              </a:spcBef>
              <a:defRPr>
                <a:latin typeface="+mj-lt"/>
              </a:defRPr>
            </a:lvl1pPr>
          </a:lstStyle>
          <a:p>
            <a:r>
              <a:rPr lang="en-US"/>
              <a:t>Heading Sky text 28pt</a:t>
            </a:r>
            <a:endParaRPr lang="en-GB"/>
          </a:p>
        </p:txBody>
      </p:sp>
      <p:sp>
        <p:nvSpPr>
          <p:cNvPr id="2" name="Rectangle 1">
            <a:extLst>
              <a:ext uri="{FF2B5EF4-FFF2-40B4-BE49-F238E27FC236}">
                <a16:creationId xmlns:a16="http://schemas.microsoft.com/office/drawing/2014/main" id="{FB52C9AC-96A9-91CA-C275-695A9154CBF2}"/>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7306469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6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2" name="Title 1"/>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8167785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guide id="3" pos="5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5_Section Break 1">
    <p:spTree>
      <p:nvGrpSpPr>
        <p:cNvPr id="1" name=""/>
        <p:cNvGrpSpPr/>
        <p:nvPr/>
      </p:nvGrpSpPr>
      <p:grpSpPr>
        <a:xfrm>
          <a:off x="0" y="0"/>
          <a:ext cx="0" cy="0"/>
          <a:chOff x="0" y="0"/>
          <a:chExt cx="0" cy="0"/>
        </a:xfrm>
      </p:grpSpPr>
      <p:pic>
        <p:nvPicPr>
          <p:cNvPr id="5" name="Picture 4" descr="A pink and red background&#10;&#10;AI-generated content may be incorrect.">
            <a:extLst>
              <a:ext uri="{FF2B5EF4-FFF2-40B4-BE49-F238E27FC236}">
                <a16:creationId xmlns:a16="http://schemas.microsoft.com/office/drawing/2014/main" id="{BA4D923D-1C16-97A7-8E07-9719C0171B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3874"/>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9518901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9653411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313718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3891529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8946977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2" name="Title 1"/>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774252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guide id="3" pos="5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Section Break 1">
    <p:spTree>
      <p:nvGrpSpPr>
        <p:cNvPr id="1" name=""/>
        <p:cNvGrpSpPr/>
        <p:nvPr/>
      </p:nvGrpSpPr>
      <p:grpSpPr>
        <a:xfrm>
          <a:off x="0" y="0"/>
          <a:ext cx="0" cy="0"/>
          <a:chOff x="0" y="0"/>
          <a:chExt cx="0" cy="0"/>
        </a:xfrm>
      </p:grpSpPr>
      <p:pic>
        <p:nvPicPr>
          <p:cNvPr id="5" name="Picture 4" descr="A pink and red background&#10;&#10;AI-generated content may be incorrect.">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b="3874"/>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1576899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9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14888717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415699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1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7680550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2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Tree>
    <p:extLst>
      <p:ext uri="{BB962C8B-B14F-4D97-AF65-F5344CB8AC3E}">
        <p14:creationId xmlns:p14="http://schemas.microsoft.com/office/powerpoint/2010/main" val="29662080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Section Break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091BE-5AB4-8842-A985-C26B3FAE0987}"/>
              </a:ext>
            </a:extLst>
          </p:cNvPr>
          <p:cNvSpPr/>
          <p:nvPr userDrawn="1"/>
        </p:nvSpPr>
        <p:spPr>
          <a:xfrm>
            <a:off x="297648" y="293537"/>
            <a:ext cx="11596705" cy="6270928"/>
          </a:xfrm>
          <a:prstGeom prst="rect">
            <a:avLst/>
          </a:prstGeom>
          <a:gradFill>
            <a:gsLst>
              <a:gs pos="0">
                <a:srgbClr val="FF6400"/>
              </a:gs>
              <a:gs pos="100000">
                <a:srgbClr val="FF00A5"/>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6"/>
          </a:p>
        </p:txBody>
      </p:sp>
      <p:sp>
        <p:nvSpPr>
          <p:cNvPr id="6" name="Title 1">
            <a:extLst>
              <a:ext uri="{FF2B5EF4-FFF2-40B4-BE49-F238E27FC236}">
                <a16:creationId xmlns:a16="http://schemas.microsoft.com/office/drawing/2014/main" id="{B874CD87-BA88-3C46-9011-B0FD0A28F32C}"/>
              </a:ext>
            </a:extLst>
          </p:cNvPr>
          <p:cNvSpPr>
            <a:spLocks noGrp="1"/>
          </p:cNvSpPr>
          <p:nvPr>
            <p:ph type="title" hasCustomPrompt="1"/>
          </p:nvPr>
        </p:nvSpPr>
        <p:spPr>
          <a:xfrm>
            <a:off x="621755" y="3076322"/>
            <a:ext cx="10948493" cy="705355"/>
          </a:xfrm>
        </p:spPr>
        <p:txBody>
          <a:bodyPr wrap="square"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32578767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Section Break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2356CD-5F6B-ED44-8AF2-F5EE86C948B6}"/>
              </a:ext>
            </a:extLst>
          </p:cNvPr>
          <p:cNvSpPr/>
          <p:nvPr userDrawn="1"/>
        </p:nvSpPr>
        <p:spPr>
          <a:xfrm>
            <a:off x="297648" y="293537"/>
            <a:ext cx="11596705" cy="6270928"/>
          </a:xfrm>
          <a:prstGeom prst="rect">
            <a:avLst/>
          </a:prstGeom>
          <a:gradFill>
            <a:gsLst>
              <a:gs pos="100000">
                <a:srgbClr val="6E00FF"/>
              </a:gs>
              <a:gs pos="0">
                <a:srgbClr val="FF00A5"/>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6"/>
          </a:p>
        </p:txBody>
      </p:sp>
      <p:sp>
        <p:nvSpPr>
          <p:cNvPr id="6" name="Title 1">
            <a:extLst>
              <a:ext uri="{FF2B5EF4-FFF2-40B4-BE49-F238E27FC236}">
                <a16:creationId xmlns:a16="http://schemas.microsoft.com/office/drawing/2014/main" id="{02E79A0D-5A92-6549-A3BA-FB6C2A5E9F28}"/>
              </a:ext>
            </a:extLst>
          </p:cNvPr>
          <p:cNvSpPr>
            <a:spLocks noGrp="1"/>
          </p:cNvSpPr>
          <p:nvPr>
            <p:ph type="title" hasCustomPrompt="1"/>
          </p:nvPr>
        </p:nvSpPr>
        <p:spPr>
          <a:xfrm>
            <a:off x="621755" y="3076322"/>
            <a:ext cx="10948493" cy="705355"/>
          </a:xfrm>
        </p:spPr>
        <p:txBody>
          <a:bodyPr wrap="square"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12551536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Section Break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7F02F-D94C-954F-A8E9-DFC6F146690A}"/>
              </a:ext>
            </a:extLst>
          </p:cNvPr>
          <p:cNvSpPr/>
          <p:nvPr userDrawn="1"/>
        </p:nvSpPr>
        <p:spPr>
          <a:xfrm>
            <a:off x="297648" y="293537"/>
            <a:ext cx="11596705" cy="6270928"/>
          </a:xfrm>
          <a:prstGeom prst="rect">
            <a:avLst/>
          </a:prstGeom>
          <a:gradFill>
            <a:gsLst>
              <a:gs pos="0">
                <a:srgbClr val="6E00FF"/>
              </a:gs>
              <a:gs pos="100000">
                <a:srgbClr val="00FFDC"/>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6"/>
          </a:p>
        </p:txBody>
      </p:sp>
      <p:sp>
        <p:nvSpPr>
          <p:cNvPr id="6" name="Title 1">
            <a:extLst>
              <a:ext uri="{FF2B5EF4-FFF2-40B4-BE49-F238E27FC236}">
                <a16:creationId xmlns:a16="http://schemas.microsoft.com/office/drawing/2014/main" id="{14C2F201-3E04-6F4A-A8AC-904D535903B2}"/>
              </a:ext>
            </a:extLst>
          </p:cNvPr>
          <p:cNvSpPr>
            <a:spLocks noGrp="1"/>
          </p:cNvSpPr>
          <p:nvPr>
            <p:ph type="title" hasCustomPrompt="1"/>
          </p:nvPr>
        </p:nvSpPr>
        <p:spPr>
          <a:xfrm>
            <a:off x="621755" y="3076322"/>
            <a:ext cx="10948493" cy="705355"/>
          </a:xfrm>
        </p:spPr>
        <p:txBody>
          <a:bodyPr wrap="square"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41481983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159">
          <p15:clr>
            <a:srgbClr val="FBAE40"/>
          </p15:clr>
        </p15:guide>
        <p15:guide id="2" pos="3839">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Headline and Content" type="tx">
  <p:cSld name="9_Headline and Content">
    <p:spTree>
      <p:nvGrpSpPr>
        <p:cNvPr id="1" name="Shape 58"/>
        <p:cNvGrpSpPr/>
        <p:nvPr/>
      </p:nvGrpSpPr>
      <p:grpSpPr>
        <a:xfrm>
          <a:off x="0" y="0"/>
          <a:ext cx="0" cy="0"/>
          <a:chOff x="0" y="0"/>
          <a:chExt cx="0" cy="0"/>
        </a:xfrm>
      </p:grpSpPr>
      <p:sp>
        <p:nvSpPr>
          <p:cNvPr id="59" name="Google Shape;59;p15"/>
          <p:cNvSpPr txBox="1">
            <a:spLocks noGrp="1"/>
          </p:cNvSpPr>
          <p:nvPr>
            <p:ph type="body" idx="1"/>
          </p:nvPr>
        </p:nvSpPr>
        <p:spPr>
          <a:xfrm>
            <a:off x="621755" y="1684484"/>
            <a:ext cx="10948493" cy="4223616"/>
          </a:xfrm>
          <a:prstGeom prst="rect">
            <a:avLst/>
          </a:prstGeom>
          <a:solidFill>
            <a:srgbClr val="FFFFFF"/>
          </a:solidFill>
          <a:ln>
            <a:noFill/>
          </a:ln>
        </p:spPr>
        <p:txBody>
          <a:bodyPr spcFirstLastPara="1" wrap="square" lIns="0" tIns="0" rIns="0" bIns="0" anchor="t" anchorCtr="0">
            <a:normAutofit/>
          </a:bodyPr>
          <a:lstStyle>
            <a:lvl1pPr marL="609513" lvl="0" indent="-474065" algn="l">
              <a:lnSpc>
                <a:spcPct val="100000"/>
              </a:lnSpc>
              <a:spcBef>
                <a:spcPts val="800"/>
              </a:spcBef>
              <a:spcAft>
                <a:spcPts val="0"/>
              </a:spcAft>
              <a:buClr>
                <a:srgbClr val="FA0023"/>
              </a:buClr>
              <a:buSzPts val="2000"/>
              <a:buFont typeface="Arial"/>
              <a:buChar char="•"/>
              <a:defRPr sz="1867">
                <a:solidFill>
                  <a:srgbClr val="323232"/>
                </a:solidFill>
                <a:latin typeface="Arial"/>
                <a:ea typeface="Arial"/>
                <a:cs typeface="Arial"/>
                <a:sym typeface="Arial"/>
              </a:defRPr>
            </a:lvl1pPr>
            <a:lvl2pPr marL="1219027" lvl="1" indent="-423273" algn="l">
              <a:lnSpc>
                <a:spcPct val="100000"/>
              </a:lnSpc>
              <a:spcBef>
                <a:spcPts val="800"/>
              </a:spcBef>
              <a:spcAft>
                <a:spcPts val="0"/>
              </a:spcAft>
              <a:buClr>
                <a:srgbClr val="FA0023"/>
              </a:buClr>
              <a:buSzPts val="1400"/>
              <a:buFont typeface="Arial"/>
              <a:buChar char="–"/>
              <a:defRPr sz="1867">
                <a:solidFill>
                  <a:srgbClr val="323232"/>
                </a:solidFill>
                <a:latin typeface="Arial"/>
                <a:ea typeface="Arial"/>
                <a:cs typeface="Arial"/>
                <a:sym typeface="Arial"/>
              </a:defRPr>
            </a:lvl2pPr>
            <a:lvl3pPr marL="1828540" lvl="2" indent="-423273" algn="l">
              <a:lnSpc>
                <a:spcPct val="100000"/>
              </a:lnSpc>
              <a:spcBef>
                <a:spcPts val="800"/>
              </a:spcBef>
              <a:spcAft>
                <a:spcPts val="0"/>
              </a:spcAft>
              <a:buClr>
                <a:srgbClr val="FA0023"/>
              </a:buClr>
              <a:buSzPts val="1400"/>
              <a:buFont typeface="Arial"/>
              <a:buChar char="­"/>
              <a:defRPr sz="1867">
                <a:solidFill>
                  <a:srgbClr val="323232"/>
                </a:solidFill>
                <a:latin typeface="Arial"/>
                <a:ea typeface="Arial"/>
                <a:cs typeface="Arial"/>
                <a:sym typeface="Arial"/>
              </a:defRPr>
            </a:lvl3pPr>
            <a:lvl4pPr marL="2438053" lvl="3" indent="-423273" algn="l">
              <a:lnSpc>
                <a:spcPct val="100000"/>
              </a:lnSpc>
              <a:spcBef>
                <a:spcPts val="800"/>
              </a:spcBef>
              <a:spcAft>
                <a:spcPts val="0"/>
              </a:spcAft>
              <a:buClr>
                <a:srgbClr val="FA0023"/>
              </a:buClr>
              <a:buSzPts val="1400"/>
              <a:buFont typeface="Arial"/>
              <a:buChar char="–"/>
              <a:defRPr sz="1867">
                <a:solidFill>
                  <a:srgbClr val="323232"/>
                </a:solidFill>
                <a:latin typeface="Arial"/>
                <a:ea typeface="Arial"/>
                <a:cs typeface="Arial"/>
                <a:sym typeface="Arial"/>
              </a:defRPr>
            </a:lvl4pPr>
            <a:lvl5pPr marL="3047566" lvl="4" indent="-423273" algn="l">
              <a:lnSpc>
                <a:spcPct val="100000"/>
              </a:lnSpc>
              <a:spcBef>
                <a:spcPts val="800"/>
              </a:spcBef>
              <a:spcAft>
                <a:spcPts val="0"/>
              </a:spcAft>
              <a:buClr>
                <a:srgbClr val="FA0023"/>
              </a:buClr>
              <a:buSzPts val="1400"/>
              <a:buFont typeface="Arial"/>
              <a:buChar char="»"/>
              <a:defRPr sz="1867">
                <a:solidFill>
                  <a:srgbClr val="323232"/>
                </a:solidFill>
                <a:latin typeface="Arial"/>
                <a:ea typeface="Arial"/>
                <a:cs typeface="Arial"/>
                <a:sym typeface="Arial"/>
              </a:defRPr>
            </a:lvl5pPr>
            <a:lvl6pPr marL="3657081" lvl="5" indent="-372480" algn="l">
              <a:lnSpc>
                <a:spcPct val="100000"/>
              </a:lnSpc>
              <a:spcBef>
                <a:spcPts val="2933"/>
              </a:spcBef>
              <a:spcAft>
                <a:spcPts val="0"/>
              </a:spcAft>
              <a:buClr>
                <a:srgbClr val="000000"/>
              </a:buClr>
              <a:buSzPts val="800"/>
              <a:buChar char="•"/>
              <a:defRPr/>
            </a:lvl6pPr>
            <a:lvl7pPr marL="4266594" lvl="6" indent="-372480" algn="l">
              <a:lnSpc>
                <a:spcPct val="100000"/>
              </a:lnSpc>
              <a:spcBef>
                <a:spcPts val="2933"/>
              </a:spcBef>
              <a:spcAft>
                <a:spcPts val="0"/>
              </a:spcAft>
              <a:buClr>
                <a:srgbClr val="000000"/>
              </a:buClr>
              <a:buSzPts val="800"/>
              <a:buChar char="•"/>
              <a:defRPr/>
            </a:lvl7pPr>
            <a:lvl8pPr marL="4876107" lvl="7" indent="-372480" algn="l">
              <a:lnSpc>
                <a:spcPct val="100000"/>
              </a:lnSpc>
              <a:spcBef>
                <a:spcPts val="2933"/>
              </a:spcBef>
              <a:spcAft>
                <a:spcPts val="0"/>
              </a:spcAft>
              <a:buClr>
                <a:srgbClr val="000000"/>
              </a:buClr>
              <a:buSzPts val="800"/>
              <a:buChar char="•"/>
              <a:defRPr/>
            </a:lvl8pPr>
            <a:lvl9pPr marL="5485621" lvl="8" indent="-372480" algn="l">
              <a:lnSpc>
                <a:spcPct val="100000"/>
              </a:lnSpc>
              <a:spcBef>
                <a:spcPts val="2933"/>
              </a:spcBef>
              <a:spcAft>
                <a:spcPts val="0"/>
              </a:spcAft>
              <a:buClr>
                <a:srgbClr val="000000"/>
              </a:buClr>
              <a:buSzPts val="800"/>
              <a:buChar char="•"/>
              <a:defRPr/>
            </a:lvl9pPr>
          </a:lstStyle>
          <a:p>
            <a:endParaRPr/>
          </a:p>
        </p:txBody>
      </p:sp>
      <p:sp>
        <p:nvSpPr>
          <p:cNvPr id="60" name="Google Shape;60;p15"/>
          <p:cNvSpPr txBox="1">
            <a:spLocks noGrp="1"/>
          </p:cNvSpPr>
          <p:nvPr>
            <p:ph type="body" idx="2"/>
          </p:nvPr>
        </p:nvSpPr>
        <p:spPr>
          <a:xfrm>
            <a:off x="621753" y="5991659"/>
            <a:ext cx="4872595" cy="347284"/>
          </a:xfrm>
          <a:prstGeom prst="rect">
            <a:avLst/>
          </a:prstGeom>
          <a:solidFill>
            <a:srgbClr val="FFFFFF"/>
          </a:solidFill>
          <a:ln>
            <a:noFill/>
          </a:ln>
        </p:spPr>
        <p:txBody>
          <a:bodyPr spcFirstLastPara="1" wrap="square" lIns="0" tIns="0" rIns="0" bIns="0" anchor="b" anchorCtr="0">
            <a:normAutofit/>
          </a:bodyPr>
          <a:lstStyle>
            <a:lvl1pPr marL="609513" lvl="0" indent="-372480" algn="l">
              <a:lnSpc>
                <a:spcPct val="100000"/>
              </a:lnSpc>
              <a:spcBef>
                <a:spcPts val="2933"/>
              </a:spcBef>
              <a:spcAft>
                <a:spcPts val="0"/>
              </a:spcAft>
              <a:buClr>
                <a:srgbClr val="000000"/>
              </a:buClr>
              <a:buSzPts val="800"/>
              <a:buChar char="•"/>
              <a:defRPr/>
            </a:lvl1pPr>
            <a:lvl2pPr marL="1219027" lvl="1" indent="-372480" algn="l">
              <a:lnSpc>
                <a:spcPct val="100000"/>
              </a:lnSpc>
              <a:spcBef>
                <a:spcPts val="2933"/>
              </a:spcBef>
              <a:spcAft>
                <a:spcPts val="0"/>
              </a:spcAft>
              <a:buClr>
                <a:srgbClr val="000000"/>
              </a:buClr>
              <a:buSzPts val="800"/>
              <a:buChar char="•"/>
              <a:defRPr/>
            </a:lvl2pPr>
            <a:lvl3pPr marL="1828540" lvl="2" indent="-372480" algn="l">
              <a:lnSpc>
                <a:spcPct val="100000"/>
              </a:lnSpc>
              <a:spcBef>
                <a:spcPts val="2933"/>
              </a:spcBef>
              <a:spcAft>
                <a:spcPts val="0"/>
              </a:spcAft>
              <a:buClr>
                <a:srgbClr val="000000"/>
              </a:buClr>
              <a:buSzPts val="800"/>
              <a:buChar char="•"/>
              <a:defRPr/>
            </a:lvl3pPr>
            <a:lvl4pPr marL="2438053" lvl="3" indent="-372480" algn="l">
              <a:lnSpc>
                <a:spcPct val="100000"/>
              </a:lnSpc>
              <a:spcBef>
                <a:spcPts val="2933"/>
              </a:spcBef>
              <a:spcAft>
                <a:spcPts val="0"/>
              </a:spcAft>
              <a:buClr>
                <a:srgbClr val="000000"/>
              </a:buClr>
              <a:buSzPts val="800"/>
              <a:buChar char="•"/>
              <a:defRPr/>
            </a:lvl4pPr>
            <a:lvl5pPr marL="3047566" lvl="4" indent="-372480" algn="l">
              <a:lnSpc>
                <a:spcPct val="100000"/>
              </a:lnSpc>
              <a:spcBef>
                <a:spcPts val="2933"/>
              </a:spcBef>
              <a:spcAft>
                <a:spcPts val="0"/>
              </a:spcAft>
              <a:buClr>
                <a:srgbClr val="000000"/>
              </a:buClr>
              <a:buSzPts val="800"/>
              <a:buChar char="•"/>
              <a:defRPr/>
            </a:lvl5pPr>
            <a:lvl6pPr marL="3657081" lvl="5" indent="-372480" algn="l">
              <a:lnSpc>
                <a:spcPct val="100000"/>
              </a:lnSpc>
              <a:spcBef>
                <a:spcPts val="2933"/>
              </a:spcBef>
              <a:spcAft>
                <a:spcPts val="0"/>
              </a:spcAft>
              <a:buClr>
                <a:srgbClr val="000000"/>
              </a:buClr>
              <a:buSzPts val="800"/>
              <a:buChar char="•"/>
              <a:defRPr/>
            </a:lvl6pPr>
            <a:lvl7pPr marL="4266594" lvl="6" indent="-372480" algn="l">
              <a:lnSpc>
                <a:spcPct val="100000"/>
              </a:lnSpc>
              <a:spcBef>
                <a:spcPts val="2933"/>
              </a:spcBef>
              <a:spcAft>
                <a:spcPts val="0"/>
              </a:spcAft>
              <a:buClr>
                <a:srgbClr val="000000"/>
              </a:buClr>
              <a:buSzPts val="800"/>
              <a:buChar char="•"/>
              <a:defRPr/>
            </a:lvl7pPr>
            <a:lvl8pPr marL="4876107" lvl="7" indent="-372480" algn="l">
              <a:lnSpc>
                <a:spcPct val="100000"/>
              </a:lnSpc>
              <a:spcBef>
                <a:spcPts val="2933"/>
              </a:spcBef>
              <a:spcAft>
                <a:spcPts val="0"/>
              </a:spcAft>
              <a:buClr>
                <a:srgbClr val="000000"/>
              </a:buClr>
              <a:buSzPts val="800"/>
              <a:buChar char="•"/>
              <a:defRPr/>
            </a:lvl8pPr>
            <a:lvl9pPr marL="5485621" lvl="8" indent="-372480" algn="l">
              <a:lnSpc>
                <a:spcPct val="100000"/>
              </a:lnSpc>
              <a:spcBef>
                <a:spcPts val="2933"/>
              </a:spcBef>
              <a:spcAft>
                <a:spcPts val="0"/>
              </a:spcAft>
              <a:buClr>
                <a:srgbClr val="000000"/>
              </a:buClr>
              <a:buSzPts val="800"/>
              <a:buChar char="•"/>
              <a:defRPr/>
            </a:lvl9pPr>
          </a:lstStyle>
          <a:p>
            <a:endParaRPr/>
          </a:p>
        </p:txBody>
      </p:sp>
      <p:sp>
        <p:nvSpPr>
          <p:cNvPr id="61" name="Google Shape;61;p15"/>
          <p:cNvSpPr/>
          <p:nvPr/>
        </p:nvSpPr>
        <p:spPr>
          <a:xfrm rot="5400000">
            <a:off x="-3389314" y="3389314"/>
            <a:ext cx="6858001" cy="79375"/>
          </a:xfrm>
          <a:prstGeom prst="rect">
            <a:avLst/>
          </a:prstGeom>
          <a:gradFill>
            <a:gsLst>
              <a:gs pos="0">
                <a:srgbClr val="FF9E00"/>
              </a:gs>
              <a:gs pos="35000">
                <a:srgbClr val="E10000"/>
              </a:gs>
              <a:gs pos="60000">
                <a:srgbClr val="B5007D"/>
              </a:gs>
              <a:gs pos="85000">
                <a:srgbClr val="21429C"/>
              </a:gs>
              <a:gs pos="100000">
                <a:srgbClr val="0071FF"/>
              </a:gs>
            </a:gsLst>
            <a:lin ang="0" scaled="0"/>
          </a:gradFill>
          <a:ln>
            <a:noFill/>
          </a:ln>
        </p:spPr>
        <p:txBody>
          <a:bodyPr spcFirstLastPara="1" wrap="square" lIns="45697" tIns="45697" rIns="45697" bIns="45697"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867" b="0" i="0" u="none" strike="noStrike" cap="none">
              <a:solidFill>
                <a:srgbClr val="FFFFFF"/>
              </a:solidFill>
              <a:latin typeface="Arial"/>
              <a:ea typeface="Arial"/>
              <a:cs typeface="Arial"/>
              <a:sym typeface="Arial"/>
            </a:endParaRPr>
          </a:p>
        </p:txBody>
      </p:sp>
      <p:sp>
        <p:nvSpPr>
          <p:cNvPr id="62" name="Google Shape;62;p15"/>
          <p:cNvSpPr txBox="1">
            <a:spLocks noGrp="1"/>
          </p:cNvSpPr>
          <p:nvPr>
            <p:ph type="title"/>
          </p:nvPr>
        </p:nvSpPr>
        <p:spPr>
          <a:xfrm>
            <a:off x="621756" y="608570"/>
            <a:ext cx="10948493" cy="1060040"/>
          </a:xfrm>
          <a:prstGeom prst="rect">
            <a:avLst/>
          </a:prstGeom>
          <a:noFill/>
          <a:ln>
            <a:noFill/>
          </a:ln>
        </p:spPr>
        <p:txBody>
          <a:bodyPr spcFirstLastPara="1" wrap="square" lIns="0" tIns="0" rIns="0" bIns="0" anchor="t" anchorCtr="0">
            <a:normAutofit/>
          </a:bodyPr>
          <a:lstStyle>
            <a:lvl1pPr lvl="0" algn="l">
              <a:lnSpc>
                <a:spcPct val="80000"/>
              </a:lnSpc>
              <a:spcBef>
                <a:spcPts val="800"/>
              </a:spcBef>
              <a:spcAft>
                <a:spcPts val="0"/>
              </a:spcAft>
              <a:buClr>
                <a:srgbClr val="FF9E00"/>
              </a:buClr>
              <a:buSzPts val="2200"/>
              <a:buFont typeface="Arial"/>
              <a:buNone/>
              <a:defRPr sz="2933">
                <a:solidFill>
                  <a:srgbClr val="FF9E00"/>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63" name="Google Shape;63;p15"/>
          <p:cNvSpPr txBox="1">
            <a:spLocks noGrp="1"/>
          </p:cNvSpPr>
          <p:nvPr>
            <p:ph type="sldNum" idx="12"/>
          </p:nvPr>
        </p:nvSpPr>
        <p:spPr>
          <a:xfrm>
            <a:off x="8494424" y="5906243"/>
            <a:ext cx="243178" cy="900216"/>
          </a:xfrm>
          <a:prstGeom prst="rect">
            <a:avLst/>
          </a:prstGeom>
          <a:noFill/>
          <a:ln>
            <a:noFill/>
          </a:ln>
        </p:spPr>
        <p:txBody>
          <a:bodyPr spcFirstLastPara="1" wrap="square" lIns="34275" tIns="34275" rIns="34275" bIns="34275" anchor="ctr" anchorCtr="0">
            <a:spAutoFit/>
          </a:bodyPr>
          <a:lstStyle>
            <a:lvl1pPr marL="0" marR="0" lvl="0"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1pPr>
            <a:lvl2pPr marL="0" marR="0" lvl="1"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2pPr>
            <a:lvl3pPr marL="0" marR="0" lvl="2"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3pPr>
            <a:lvl4pPr marL="0" marR="0" lvl="3"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4pPr>
            <a:lvl5pPr marL="0" marR="0" lvl="4"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5pPr>
            <a:lvl6pPr marL="0" marR="0" lvl="5"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6pPr>
            <a:lvl7pPr marL="0" marR="0" lvl="6"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7pPr>
            <a:lvl8pPr marL="0" marR="0" lvl="7"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8pPr>
            <a:lvl9pPr marL="0" marR="0" lvl="8" indent="0" algn="r">
              <a:lnSpc>
                <a:spcPct val="100000"/>
              </a:lnSpc>
              <a:spcBef>
                <a:spcPts val="0"/>
              </a:spcBef>
              <a:spcAft>
                <a:spcPts val="0"/>
              </a:spcAft>
              <a:buClr>
                <a:srgbClr val="333333"/>
              </a:buClr>
              <a:buSzPts val="900"/>
              <a:buFont typeface="Arial"/>
              <a:buNone/>
              <a:defRPr>
                <a:solidFill>
                  <a:srgbClr val="333333"/>
                </a:solidFill>
                <a:latin typeface="Arial"/>
                <a:ea typeface="Arial"/>
                <a:cs typeface="Arial"/>
                <a:sym typeface="Arial"/>
              </a:defRPr>
            </a:lvl9pPr>
          </a:lstStyle>
          <a:p>
            <a:fld id="{00000000-1234-1234-1234-123412341234}" type="slidenum">
              <a:rPr lang="en-GB" smtClean="0"/>
              <a:pPr/>
              <a:t>‹#›</a:t>
            </a:fld>
            <a:endParaRPr lang="en-GB">
              <a:solidFill>
                <a:srgbClr val="000000"/>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124528171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3_Image Placeholde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8A62DC-40D9-A0F3-AFD8-2AD1D12242C5}"/>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298" rtl="0" eaLnBrk="1" fontAlgn="auto" latinLnBrk="0" hangingPunct="1">
              <a:lnSpc>
                <a:spcPct val="100000"/>
              </a:lnSpc>
              <a:spcBef>
                <a:spcPts val="0"/>
              </a:spcBef>
              <a:spcAft>
                <a:spcPts val="0"/>
              </a:spcAft>
              <a:buClrTx/>
              <a:buSzTx/>
              <a:buFontTx/>
              <a:buNone/>
              <a:tabLst/>
              <a:defRPr/>
            </a:pPr>
            <a:endParaRPr kumimoji="0" lang="en-US" sz="5990" b="0" i="0" u="none" strike="noStrike" kern="1200" cap="none" spc="0" normalizeH="0" baseline="0" noProof="0">
              <a:ln>
                <a:noFill/>
              </a:ln>
              <a:solidFill>
                <a:srgbClr val="FFFFFF"/>
              </a:solidFill>
              <a:effectLst/>
              <a:uLnTx/>
              <a:uFillTx/>
              <a:latin typeface="Sky Text"/>
              <a:ea typeface="+mn-ea"/>
              <a:cs typeface="+mn-cs"/>
            </a:endParaRPr>
          </a:p>
        </p:txBody>
      </p:sp>
    </p:spTree>
    <p:extLst>
      <p:ext uri="{BB962C8B-B14F-4D97-AF65-F5344CB8AC3E}">
        <p14:creationId xmlns:p14="http://schemas.microsoft.com/office/powerpoint/2010/main" val="3082441027"/>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3_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5" name="Title Placeholder 1">
            <a:extLst>
              <a:ext uri="{FF2B5EF4-FFF2-40B4-BE49-F238E27FC236}">
                <a16:creationId xmlns:a16="http://schemas.microsoft.com/office/drawing/2014/main" id="{7C4D8CA5-EDB1-114D-A64A-0FF4D91D3B64}"/>
              </a:ext>
            </a:extLst>
          </p:cNvPr>
          <p:cNvSpPr>
            <a:spLocks noGrp="1"/>
          </p:cNvSpPr>
          <p:nvPr>
            <p:ph type="title"/>
          </p:nvPr>
        </p:nvSpPr>
        <p:spPr>
          <a:xfrm>
            <a:off x="634983" y="608571"/>
            <a:ext cx="10936916"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860395762"/>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2_Headline only-N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lnSpc>
                <a:spcPts val="3125"/>
              </a:lnSpc>
              <a:spcBef>
                <a:spcPts val="0"/>
              </a:spcBef>
              <a:defRPr sz="2915">
                <a:latin typeface="+mj-lt"/>
              </a:defRPr>
            </a:lvl1pPr>
          </a:lstStyle>
          <a:p>
            <a:r>
              <a:rPr lang="en-US"/>
              <a:t>Heading Sky text 28pt</a:t>
            </a:r>
            <a:endParaRPr lang="en-GB"/>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5000">
                <a:srgbClr val="FF7800"/>
              </a:gs>
              <a:gs pos="100000">
                <a:srgbClr val="00A0FF"/>
              </a:gs>
              <a:gs pos="65000">
                <a:srgbClr val="8C28FF"/>
              </a:gs>
              <a:gs pos="25000">
                <a:srgbClr val="E10000"/>
              </a:gs>
              <a:gs pos="82000">
                <a:srgbClr val="0023FF"/>
              </a:gs>
              <a:gs pos="45000">
                <a:srgbClr val="FF00A0"/>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1312945227"/>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Blank_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743021529"/>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2_Media Slide Black">
    <p:bg bwMode="gray">
      <p:bgPr>
        <a:solidFill>
          <a:schemeClr val="tx1"/>
        </a:solidFill>
        <a:effectLst/>
      </p:bgPr>
    </p:bg>
    <p:spTree>
      <p:nvGrpSpPr>
        <p:cNvPr id="1" name=""/>
        <p:cNvGrpSpPr/>
        <p:nvPr/>
      </p:nvGrpSpPr>
      <p:grpSpPr>
        <a:xfrm>
          <a:off x="0" y="0"/>
          <a:ext cx="0" cy="0"/>
          <a:chOff x="0" y="0"/>
          <a:chExt cx="0" cy="0"/>
        </a:xfrm>
      </p:grpSpPr>
      <p:sp>
        <p:nvSpPr>
          <p:cNvPr id="11" name="Slide Number Placeholder 17"/>
          <p:cNvSpPr txBox="1">
            <a:spLocks/>
          </p:cNvSpPr>
          <p:nvPr userDrawn="1"/>
        </p:nvSpPr>
        <p:spPr bwMode="gray">
          <a:xfrm>
            <a:off x="11330700" y="6318522"/>
            <a:ext cx="596254" cy="365125"/>
          </a:xfrm>
          <a:prstGeom prst="rect">
            <a:avLst/>
          </a:prstGeom>
        </p:spPr>
        <p:txBody>
          <a:bodyPr anchor="ctr"/>
          <a:lstStyle>
            <a:defPPr>
              <a:defRPr lang="en-US"/>
            </a:defPPr>
            <a:lvl1pPr marL="0" algn="l" defTabSz="914400" rtl="0" eaLnBrk="1" latinLnBrk="0" hangingPunct="1">
              <a:lnSpc>
                <a:spcPct val="100000"/>
              </a:lnSpc>
              <a:spcBef>
                <a:spcPts val="1000"/>
              </a:spcBef>
              <a:defRPr sz="8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5A3C14A-F937-4231-B6F1-40B429FAFB2F}" type="slidenum">
              <a:rPr lang="en-NZ" smtClean="0">
                <a:solidFill>
                  <a:schemeClr val="bg1"/>
                </a:solidFill>
              </a:rPr>
              <a:pPr algn="r"/>
              <a:t>‹#›</a:t>
            </a:fld>
            <a:endParaRPr lang="en-NZ">
              <a:solidFill>
                <a:schemeClr val="bg1"/>
              </a:solidFill>
            </a:endParaRPr>
          </a:p>
        </p:txBody>
      </p:sp>
      <p:sp>
        <p:nvSpPr>
          <p:cNvPr id="5" name="Content Placeholder 4">
            <a:extLst>
              <a:ext uri="{FF2B5EF4-FFF2-40B4-BE49-F238E27FC236}">
                <a16:creationId xmlns:a16="http://schemas.microsoft.com/office/drawing/2014/main" id="{31AFE197-220E-D047-9FAD-B3785B1871CC}"/>
              </a:ext>
            </a:extLst>
          </p:cNvPr>
          <p:cNvSpPr>
            <a:spLocks noGrp="1"/>
          </p:cNvSpPr>
          <p:nvPr>
            <p:ph sz="quarter" idx="20"/>
          </p:nvPr>
        </p:nvSpPr>
        <p:spPr bwMode="gray">
          <a:xfrm>
            <a:off x="655251" y="2350716"/>
            <a:ext cx="11096626" cy="3670572"/>
          </a:xfrm>
          <a:prstGeom prst="rect">
            <a:avLst/>
          </a:prstGeom>
        </p:spPr>
        <p:txBody>
          <a:bodyPr/>
          <a:lstStyle>
            <a:lvl1pPr marL="0" indent="0">
              <a:buNone/>
              <a:defRPr sz="2400">
                <a:solidFill>
                  <a:schemeClr val="bg1"/>
                </a:solidFill>
              </a:defRPr>
            </a:lvl1pPr>
            <a:lvl2pPr marL="0" indent="0">
              <a:buNone/>
              <a:defRPr sz="2400" b="1">
                <a:solidFill>
                  <a:schemeClr val="bg1"/>
                </a:solidFill>
              </a:defRPr>
            </a:lvl2pPr>
            <a:lvl3pPr marL="261938" indent="-261938">
              <a:defRPr sz="2400">
                <a:solidFill>
                  <a:schemeClr val="bg1"/>
                </a:solidFill>
              </a:defRPr>
            </a:lvl3pPr>
            <a:lvl4pPr marL="261938" indent="0">
              <a:buNone/>
              <a:defRPr sz="2400" b="1">
                <a:solidFill>
                  <a:schemeClr val="bg1"/>
                </a:solidFill>
              </a:defRPr>
            </a:lvl4pPr>
            <a:lvl5pPr marL="261938" indent="0">
              <a:buNone/>
              <a:defRPr sz="24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ext Placeholder 2">
            <a:extLst>
              <a:ext uri="{FF2B5EF4-FFF2-40B4-BE49-F238E27FC236}">
                <a16:creationId xmlns:a16="http://schemas.microsoft.com/office/drawing/2014/main" id="{621F664A-6E2B-CC4C-B0E6-EEC555A65429}"/>
              </a:ext>
            </a:extLst>
          </p:cNvPr>
          <p:cNvSpPr>
            <a:spLocks noGrp="1"/>
          </p:cNvSpPr>
          <p:nvPr>
            <p:ph type="body" sz="quarter" idx="17"/>
          </p:nvPr>
        </p:nvSpPr>
        <p:spPr bwMode="gray">
          <a:xfrm>
            <a:off x="655251" y="1412776"/>
            <a:ext cx="11096625" cy="864096"/>
          </a:xfrm>
          <a:prstGeom prst="rect">
            <a:avLst/>
          </a:prstGeom>
        </p:spPr>
        <p:txBody>
          <a:bodyPr anchor="ctr"/>
          <a:lstStyle>
            <a:lvl1pPr marL="0" indent="0">
              <a:lnSpc>
                <a:spcPct val="100000"/>
              </a:lnSpc>
              <a:spcBef>
                <a:spcPts val="1000"/>
              </a:spcBef>
              <a:buNone/>
              <a:defRPr lang="en-US" sz="2800" dirty="0">
                <a:solidFill>
                  <a:schemeClr val="bg1"/>
                </a:solidFill>
                <a:latin typeface="+mn-lt"/>
                <a:cs typeface="Nobel-Book" panose="02000503040000020004" pitchFamily="2" charset="0"/>
              </a:defRPr>
            </a:lvl1pPr>
          </a:lstStyle>
          <a:p>
            <a:pPr lvl="0">
              <a:spcAft>
                <a:spcPts val="0"/>
              </a:spcAft>
            </a:pPr>
            <a:r>
              <a:rPr lang="en-US"/>
              <a:t>Edit Master text styles</a:t>
            </a:r>
          </a:p>
        </p:txBody>
      </p:sp>
      <p:grpSp>
        <p:nvGrpSpPr>
          <p:cNvPr id="7" name="Group 6">
            <a:extLst>
              <a:ext uri="{FF2B5EF4-FFF2-40B4-BE49-F238E27FC236}">
                <a16:creationId xmlns:a16="http://schemas.microsoft.com/office/drawing/2014/main" id="{B89621A6-35F4-F441-AE0A-AA39FFB8A32C}"/>
              </a:ext>
            </a:extLst>
          </p:cNvPr>
          <p:cNvGrpSpPr/>
          <p:nvPr userDrawn="1"/>
        </p:nvGrpSpPr>
        <p:grpSpPr bwMode="gray">
          <a:xfrm>
            <a:off x="539305" y="6391929"/>
            <a:ext cx="1092199" cy="196850"/>
            <a:chOff x="857251" y="1233488"/>
            <a:chExt cx="2006600" cy="360362"/>
          </a:xfrm>
          <a:solidFill>
            <a:schemeClr val="bg1"/>
          </a:solidFill>
        </p:grpSpPr>
        <p:sp>
          <p:nvSpPr>
            <p:cNvPr id="8" name="Freeform 5">
              <a:extLst>
                <a:ext uri="{FF2B5EF4-FFF2-40B4-BE49-F238E27FC236}">
                  <a16:creationId xmlns:a16="http://schemas.microsoft.com/office/drawing/2014/main" id="{8C05677E-BA60-AF44-B673-A87B99D4B496}"/>
                </a:ext>
              </a:extLst>
            </p:cNvPr>
            <p:cNvSpPr>
              <a:spLocks/>
            </p:cNvSpPr>
            <p:nvPr userDrawn="1"/>
          </p:nvSpPr>
          <p:spPr bwMode="gray">
            <a:xfrm>
              <a:off x="857251" y="1233488"/>
              <a:ext cx="490538" cy="360362"/>
            </a:xfrm>
            <a:custGeom>
              <a:avLst/>
              <a:gdLst>
                <a:gd name="T0" fmla="*/ 345 w 469"/>
                <a:gd name="T1" fmla="*/ 16 h 342"/>
                <a:gd name="T2" fmla="*/ 335 w 469"/>
                <a:gd name="T3" fmla="*/ 31 h 342"/>
                <a:gd name="T4" fmla="*/ 433 w 469"/>
                <a:gd name="T5" fmla="*/ 168 h 342"/>
                <a:gd name="T6" fmla="*/ 410 w 469"/>
                <a:gd name="T7" fmla="*/ 222 h 342"/>
                <a:gd name="T8" fmla="*/ 227 w 469"/>
                <a:gd name="T9" fmla="*/ 222 h 342"/>
                <a:gd name="T10" fmla="*/ 206 w 469"/>
                <a:gd name="T11" fmla="*/ 191 h 342"/>
                <a:gd name="T12" fmla="*/ 323 w 469"/>
                <a:gd name="T13" fmla="*/ 30 h 342"/>
                <a:gd name="T14" fmla="*/ 313 w 469"/>
                <a:gd name="T15" fmla="*/ 7 h 342"/>
                <a:gd name="T16" fmla="*/ 234 w 469"/>
                <a:gd name="T17" fmla="*/ 0 h 342"/>
                <a:gd name="T18" fmla="*/ 0 w 469"/>
                <a:gd name="T19" fmla="*/ 171 h 342"/>
                <a:gd name="T20" fmla="*/ 234 w 469"/>
                <a:gd name="T21" fmla="*/ 342 h 342"/>
                <a:gd name="T22" fmla="*/ 428 w 469"/>
                <a:gd name="T23" fmla="*/ 271 h 342"/>
                <a:gd name="T24" fmla="*/ 388 w 469"/>
                <a:gd name="T25" fmla="*/ 271 h 342"/>
                <a:gd name="T26" fmla="*/ 234 w 469"/>
                <a:gd name="T27" fmla="*/ 321 h 342"/>
                <a:gd name="T28" fmla="*/ 36 w 469"/>
                <a:gd name="T29" fmla="*/ 171 h 342"/>
                <a:gd name="T30" fmla="*/ 233 w 469"/>
                <a:gd name="T31" fmla="*/ 18 h 342"/>
                <a:gd name="T32" fmla="*/ 236 w 469"/>
                <a:gd name="T33" fmla="*/ 38 h 342"/>
                <a:gd name="T34" fmla="*/ 135 w 469"/>
                <a:gd name="T35" fmla="*/ 183 h 342"/>
                <a:gd name="T36" fmla="*/ 192 w 469"/>
                <a:gd name="T37" fmla="*/ 261 h 342"/>
                <a:gd name="T38" fmla="*/ 421 w 469"/>
                <a:gd name="T39" fmla="*/ 261 h 342"/>
                <a:gd name="T40" fmla="*/ 452 w 469"/>
                <a:gd name="T41" fmla="*/ 238 h 342"/>
                <a:gd name="T42" fmla="*/ 469 w 469"/>
                <a:gd name="T43" fmla="*/ 171 h 342"/>
                <a:gd name="T44" fmla="*/ 345 w 469"/>
                <a:gd name="T45" fmla="*/ 1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9" h="342">
                  <a:moveTo>
                    <a:pt x="345" y="16"/>
                  </a:moveTo>
                  <a:cubicBezTo>
                    <a:pt x="335" y="31"/>
                    <a:pt x="335" y="31"/>
                    <a:pt x="335" y="31"/>
                  </a:cubicBezTo>
                  <a:cubicBezTo>
                    <a:pt x="404" y="60"/>
                    <a:pt x="433" y="112"/>
                    <a:pt x="433" y="168"/>
                  </a:cubicBezTo>
                  <a:cubicBezTo>
                    <a:pt x="433" y="196"/>
                    <a:pt x="425" y="222"/>
                    <a:pt x="410" y="222"/>
                  </a:cubicBezTo>
                  <a:cubicBezTo>
                    <a:pt x="227" y="222"/>
                    <a:pt x="227" y="222"/>
                    <a:pt x="227" y="222"/>
                  </a:cubicBezTo>
                  <a:cubicBezTo>
                    <a:pt x="202" y="222"/>
                    <a:pt x="195" y="213"/>
                    <a:pt x="206" y="191"/>
                  </a:cubicBezTo>
                  <a:cubicBezTo>
                    <a:pt x="226" y="151"/>
                    <a:pt x="286" y="75"/>
                    <a:pt x="323" y="30"/>
                  </a:cubicBezTo>
                  <a:cubicBezTo>
                    <a:pt x="328" y="23"/>
                    <a:pt x="333" y="13"/>
                    <a:pt x="313" y="7"/>
                  </a:cubicBezTo>
                  <a:cubicBezTo>
                    <a:pt x="294" y="2"/>
                    <a:pt x="261" y="0"/>
                    <a:pt x="234" y="0"/>
                  </a:cubicBezTo>
                  <a:cubicBezTo>
                    <a:pt x="96" y="0"/>
                    <a:pt x="0" y="75"/>
                    <a:pt x="0" y="171"/>
                  </a:cubicBezTo>
                  <a:cubicBezTo>
                    <a:pt x="0" y="259"/>
                    <a:pt x="83" y="342"/>
                    <a:pt x="234" y="342"/>
                  </a:cubicBezTo>
                  <a:cubicBezTo>
                    <a:pt x="300" y="342"/>
                    <a:pt x="382" y="323"/>
                    <a:pt x="428" y="271"/>
                  </a:cubicBezTo>
                  <a:cubicBezTo>
                    <a:pt x="388" y="271"/>
                    <a:pt x="388" y="271"/>
                    <a:pt x="388" y="271"/>
                  </a:cubicBezTo>
                  <a:cubicBezTo>
                    <a:pt x="343" y="311"/>
                    <a:pt x="284" y="321"/>
                    <a:pt x="234" y="321"/>
                  </a:cubicBezTo>
                  <a:cubicBezTo>
                    <a:pt x="113" y="321"/>
                    <a:pt x="36" y="258"/>
                    <a:pt x="36" y="171"/>
                  </a:cubicBezTo>
                  <a:cubicBezTo>
                    <a:pt x="36" y="90"/>
                    <a:pt x="123" y="18"/>
                    <a:pt x="233" y="18"/>
                  </a:cubicBezTo>
                  <a:cubicBezTo>
                    <a:pt x="246" y="18"/>
                    <a:pt x="250" y="21"/>
                    <a:pt x="236" y="38"/>
                  </a:cubicBezTo>
                  <a:cubicBezTo>
                    <a:pt x="208" y="73"/>
                    <a:pt x="158" y="142"/>
                    <a:pt x="135" y="183"/>
                  </a:cubicBezTo>
                  <a:cubicBezTo>
                    <a:pt x="109" y="226"/>
                    <a:pt x="135" y="261"/>
                    <a:pt x="192" y="261"/>
                  </a:cubicBezTo>
                  <a:cubicBezTo>
                    <a:pt x="421" y="261"/>
                    <a:pt x="421" y="261"/>
                    <a:pt x="421" y="261"/>
                  </a:cubicBezTo>
                  <a:cubicBezTo>
                    <a:pt x="435" y="261"/>
                    <a:pt x="443" y="253"/>
                    <a:pt x="452" y="238"/>
                  </a:cubicBezTo>
                  <a:cubicBezTo>
                    <a:pt x="458" y="227"/>
                    <a:pt x="469" y="203"/>
                    <a:pt x="469" y="171"/>
                  </a:cubicBezTo>
                  <a:cubicBezTo>
                    <a:pt x="469" y="105"/>
                    <a:pt x="420" y="46"/>
                    <a:pt x="345"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9" name="Freeform 6">
              <a:extLst>
                <a:ext uri="{FF2B5EF4-FFF2-40B4-BE49-F238E27FC236}">
                  <a16:creationId xmlns:a16="http://schemas.microsoft.com/office/drawing/2014/main" id="{78B97C82-686A-2249-AF54-53C69D9D1A9B}"/>
                </a:ext>
              </a:extLst>
            </p:cNvPr>
            <p:cNvSpPr>
              <a:spLocks noEditPoints="1"/>
            </p:cNvSpPr>
            <p:nvPr userDrawn="1"/>
          </p:nvSpPr>
          <p:spPr bwMode="gray">
            <a:xfrm>
              <a:off x="1414463" y="1328738"/>
              <a:ext cx="1449388" cy="179387"/>
            </a:xfrm>
            <a:custGeom>
              <a:avLst/>
              <a:gdLst>
                <a:gd name="T0" fmla="*/ 1309 w 1387"/>
                <a:gd name="T1" fmla="*/ 67 h 170"/>
                <a:gd name="T2" fmla="*/ 1153 w 1387"/>
                <a:gd name="T3" fmla="*/ 67 h 170"/>
                <a:gd name="T4" fmla="*/ 1203 w 1387"/>
                <a:gd name="T5" fmla="*/ 34 h 170"/>
                <a:gd name="T6" fmla="*/ 1352 w 1387"/>
                <a:gd name="T7" fmla="*/ 34 h 170"/>
                <a:gd name="T8" fmla="*/ 1352 w 1387"/>
                <a:gd name="T9" fmla="*/ 0 h 170"/>
                <a:gd name="T10" fmla="*/ 1193 w 1387"/>
                <a:gd name="T11" fmla="*/ 0 h 170"/>
                <a:gd name="T12" fmla="*/ 1082 w 1387"/>
                <a:gd name="T13" fmla="*/ 100 h 170"/>
                <a:gd name="T14" fmla="*/ 1274 w 1387"/>
                <a:gd name="T15" fmla="*/ 100 h 170"/>
                <a:gd name="T16" fmla="*/ 1275 w 1387"/>
                <a:gd name="T17" fmla="*/ 136 h 170"/>
                <a:gd name="T18" fmla="*/ 1062 w 1387"/>
                <a:gd name="T19" fmla="*/ 136 h 170"/>
                <a:gd name="T20" fmla="*/ 1062 w 1387"/>
                <a:gd name="T21" fmla="*/ 0 h 170"/>
                <a:gd name="T22" fmla="*/ 998 w 1387"/>
                <a:gd name="T23" fmla="*/ 0 h 170"/>
                <a:gd name="T24" fmla="*/ 998 w 1387"/>
                <a:gd name="T25" fmla="*/ 136 h 170"/>
                <a:gd name="T26" fmla="*/ 892 w 1387"/>
                <a:gd name="T27" fmla="*/ 136 h 170"/>
                <a:gd name="T28" fmla="*/ 851 w 1387"/>
                <a:gd name="T29" fmla="*/ 101 h 170"/>
                <a:gd name="T30" fmla="*/ 851 w 1387"/>
                <a:gd name="T31" fmla="*/ 0 h 170"/>
                <a:gd name="T32" fmla="*/ 748 w 1387"/>
                <a:gd name="T33" fmla="*/ 0 h 170"/>
                <a:gd name="T34" fmla="*/ 657 w 1387"/>
                <a:gd name="T35" fmla="*/ 58 h 170"/>
                <a:gd name="T36" fmla="*/ 577 w 1387"/>
                <a:gd name="T37" fmla="*/ 0 h 170"/>
                <a:gd name="T38" fmla="*/ 350 w 1387"/>
                <a:gd name="T39" fmla="*/ 0 h 170"/>
                <a:gd name="T40" fmla="*/ 231 w 1387"/>
                <a:gd name="T41" fmla="*/ 87 h 170"/>
                <a:gd name="T42" fmla="*/ 274 w 1387"/>
                <a:gd name="T43" fmla="*/ 87 h 170"/>
                <a:gd name="T44" fmla="*/ 236 w 1387"/>
                <a:gd name="T45" fmla="*/ 137 h 170"/>
                <a:gd name="T46" fmla="*/ 102 w 1387"/>
                <a:gd name="T47" fmla="*/ 137 h 170"/>
                <a:gd name="T48" fmla="*/ 64 w 1387"/>
                <a:gd name="T49" fmla="*/ 98 h 170"/>
                <a:gd name="T50" fmla="*/ 64 w 1387"/>
                <a:gd name="T51" fmla="*/ 0 h 170"/>
                <a:gd name="T52" fmla="*/ 0 w 1387"/>
                <a:gd name="T53" fmla="*/ 0 h 170"/>
                <a:gd name="T54" fmla="*/ 0 w 1387"/>
                <a:gd name="T55" fmla="*/ 84 h 170"/>
                <a:gd name="T56" fmla="*/ 94 w 1387"/>
                <a:gd name="T57" fmla="*/ 170 h 170"/>
                <a:gd name="T58" fmla="*/ 543 w 1387"/>
                <a:gd name="T59" fmla="*/ 170 h 170"/>
                <a:gd name="T60" fmla="*/ 636 w 1387"/>
                <a:gd name="T61" fmla="*/ 112 h 170"/>
                <a:gd name="T62" fmla="*/ 715 w 1387"/>
                <a:gd name="T63" fmla="*/ 170 h 170"/>
                <a:gd name="T64" fmla="*/ 810 w 1387"/>
                <a:gd name="T65" fmla="*/ 170 h 170"/>
                <a:gd name="T66" fmla="*/ 687 w 1387"/>
                <a:gd name="T67" fmla="*/ 80 h 170"/>
                <a:gd name="T68" fmla="*/ 787 w 1387"/>
                <a:gd name="T69" fmla="*/ 17 h 170"/>
                <a:gd name="T70" fmla="*/ 787 w 1387"/>
                <a:gd name="T71" fmla="*/ 112 h 170"/>
                <a:gd name="T72" fmla="*/ 860 w 1387"/>
                <a:gd name="T73" fmla="*/ 170 h 170"/>
                <a:gd name="T74" fmla="*/ 1309 w 1387"/>
                <a:gd name="T75" fmla="*/ 170 h 170"/>
                <a:gd name="T76" fmla="*/ 1309 w 1387"/>
                <a:gd name="T77" fmla="*/ 67 h 170"/>
                <a:gd name="T78" fmla="*/ 532 w 1387"/>
                <a:gd name="T79" fmla="*/ 137 h 170"/>
                <a:gd name="T80" fmla="*/ 314 w 1387"/>
                <a:gd name="T81" fmla="*/ 137 h 170"/>
                <a:gd name="T82" fmla="*/ 355 w 1387"/>
                <a:gd name="T83" fmla="*/ 100 h 170"/>
                <a:gd name="T84" fmla="*/ 490 w 1387"/>
                <a:gd name="T85" fmla="*/ 100 h 170"/>
                <a:gd name="T86" fmla="*/ 490 w 1387"/>
                <a:gd name="T87" fmla="*/ 67 h 170"/>
                <a:gd name="T88" fmla="*/ 311 w 1387"/>
                <a:gd name="T89" fmla="*/ 67 h 170"/>
                <a:gd name="T90" fmla="*/ 360 w 1387"/>
                <a:gd name="T91" fmla="*/ 34 h 170"/>
                <a:gd name="T92" fmla="*/ 503 w 1387"/>
                <a:gd name="T93" fmla="*/ 34 h 170"/>
                <a:gd name="T94" fmla="*/ 503 w 1387"/>
                <a:gd name="T95" fmla="*/ 15 h 170"/>
                <a:gd name="T96" fmla="*/ 606 w 1387"/>
                <a:gd name="T97" fmla="*/ 90 h 170"/>
                <a:gd name="T98" fmla="*/ 532 w 1387"/>
                <a:gd name="T99" fmla="*/ 13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87" h="170">
                  <a:moveTo>
                    <a:pt x="1309" y="67"/>
                  </a:moveTo>
                  <a:cubicBezTo>
                    <a:pt x="1153" y="67"/>
                    <a:pt x="1153" y="67"/>
                    <a:pt x="1153" y="67"/>
                  </a:cubicBezTo>
                  <a:cubicBezTo>
                    <a:pt x="1158" y="47"/>
                    <a:pt x="1174" y="34"/>
                    <a:pt x="1203" y="34"/>
                  </a:cubicBezTo>
                  <a:cubicBezTo>
                    <a:pt x="1352" y="34"/>
                    <a:pt x="1352" y="34"/>
                    <a:pt x="1352" y="34"/>
                  </a:cubicBezTo>
                  <a:cubicBezTo>
                    <a:pt x="1352" y="0"/>
                    <a:pt x="1352" y="0"/>
                    <a:pt x="1352" y="0"/>
                  </a:cubicBezTo>
                  <a:cubicBezTo>
                    <a:pt x="1193" y="0"/>
                    <a:pt x="1193" y="0"/>
                    <a:pt x="1193" y="0"/>
                  </a:cubicBezTo>
                  <a:cubicBezTo>
                    <a:pt x="1103" y="0"/>
                    <a:pt x="1082" y="64"/>
                    <a:pt x="1082" y="100"/>
                  </a:cubicBezTo>
                  <a:cubicBezTo>
                    <a:pt x="1274" y="100"/>
                    <a:pt x="1274" y="100"/>
                    <a:pt x="1274" y="100"/>
                  </a:cubicBezTo>
                  <a:cubicBezTo>
                    <a:pt x="1301" y="100"/>
                    <a:pt x="1301" y="136"/>
                    <a:pt x="1275" y="136"/>
                  </a:cubicBezTo>
                  <a:cubicBezTo>
                    <a:pt x="1249" y="136"/>
                    <a:pt x="1062" y="136"/>
                    <a:pt x="1062" y="136"/>
                  </a:cubicBezTo>
                  <a:cubicBezTo>
                    <a:pt x="1062" y="0"/>
                    <a:pt x="1062" y="0"/>
                    <a:pt x="1062" y="0"/>
                  </a:cubicBezTo>
                  <a:cubicBezTo>
                    <a:pt x="998" y="0"/>
                    <a:pt x="998" y="0"/>
                    <a:pt x="998" y="0"/>
                  </a:cubicBezTo>
                  <a:cubicBezTo>
                    <a:pt x="998" y="136"/>
                    <a:pt x="998" y="136"/>
                    <a:pt x="998" y="136"/>
                  </a:cubicBezTo>
                  <a:cubicBezTo>
                    <a:pt x="892" y="136"/>
                    <a:pt x="892" y="136"/>
                    <a:pt x="892" y="136"/>
                  </a:cubicBezTo>
                  <a:cubicBezTo>
                    <a:pt x="863" y="136"/>
                    <a:pt x="851" y="123"/>
                    <a:pt x="851" y="101"/>
                  </a:cubicBezTo>
                  <a:cubicBezTo>
                    <a:pt x="851" y="76"/>
                    <a:pt x="851" y="0"/>
                    <a:pt x="851" y="0"/>
                  </a:cubicBezTo>
                  <a:cubicBezTo>
                    <a:pt x="748" y="0"/>
                    <a:pt x="748" y="0"/>
                    <a:pt x="748" y="0"/>
                  </a:cubicBezTo>
                  <a:cubicBezTo>
                    <a:pt x="657" y="58"/>
                    <a:pt x="657" y="58"/>
                    <a:pt x="657" y="58"/>
                  </a:cubicBezTo>
                  <a:cubicBezTo>
                    <a:pt x="577" y="0"/>
                    <a:pt x="577" y="0"/>
                    <a:pt x="577" y="0"/>
                  </a:cubicBezTo>
                  <a:cubicBezTo>
                    <a:pt x="350" y="0"/>
                    <a:pt x="350" y="0"/>
                    <a:pt x="350" y="0"/>
                  </a:cubicBezTo>
                  <a:cubicBezTo>
                    <a:pt x="284" y="0"/>
                    <a:pt x="237" y="39"/>
                    <a:pt x="231" y="87"/>
                  </a:cubicBezTo>
                  <a:cubicBezTo>
                    <a:pt x="274" y="87"/>
                    <a:pt x="274" y="87"/>
                    <a:pt x="274" y="87"/>
                  </a:cubicBezTo>
                  <a:cubicBezTo>
                    <a:pt x="257" y="98"/>
                    <a:pt x="244" y="116"/>
                    <a:pt x="236" y="137"/>
                  </a:cubicBezTo>
                  <a:cubicBezTo>
                    <a:pt x="102" y="137"/>
                    <a:pt x="102" y="137"/>
                    <a:pt x="102" y="137"/>
                  </a:cubicBezTo>
                  <a:cubicBezTo>
                    <a:pt x="76" y="137"/>
                    <a:pt x="64" y="123"/>
                    <a:pt x="64" y="98"/>
                  </a:cubicBezTo>
                  <a:cubicBezTo>
                    <a:pt x="64" y="0"/>
                    <a:pt x="64" y="0"/>
                    <a:pt x="64" y="0"/>
                  </a:cubicBezTo>
                  <a:cubicBezTo>
                    <a:pt x="0" y="0"/>
                    <a:pt x="0" y="0"/>
                    <a:pt x="0" y="0"/>
                  </a:cubicBezTo>
                  <a:cubicBezTo>
                    <a:pt x="0" y="84"/>
                    <a:pt x="0" y="84"/>
                    <a:pt x="0" y="84"/>
                  </a:cubicBezTo>
                  <a:cubicBezTo>
                    <a:pt x="0" y="137"/>
                    <a:pt x="29" y="170"/>
                    <a:pt x="94" y="170"/>
                  </a:cubicBezTo>
                  <a:cubicBezTo>
                    <a:pt x="543" y="170"/>
                    <a:pt x="543" y="170"/>
                    <a:pt x="543" y="170"/>
                  </a:cubicBezTo>
                  <a:cubicBezTo>
                    <a:pt x="636" y="112"/>
                    <a:pt x="636" y="112"/>
                    <a:pt x="636" y="112"/>
                  </a:cubicBezTo>
                  <a:cubicBezTo>
                    <a:pt x="715" y="170"/>
                    <a:pt x="715" y="170"/>
                    <a:pt x="715" y="170"/>
                  </a:cubicBezTo>
                  <a:cubicBezTo>
                    <a:pt x="810" y="170"/>
                    <a:pt x="810" y="170"/>
                    <a:pt x="810" y="170"/>
                  </a:cubicBezTo>
                  <a:cubicBezTo>
                    <a:pt x="687" y="80"/>
                    <a:pt x="687" y="80"/>
                    <a:pt x="687" y="80"/>
                  </a:cubicBezTo>
                  <a:cubicBezTo>
                    <a:pt x="787" y="17"/>
                    <a:pt x="787" y="17"/>
                    <a:pt x="787" y="17"/>
                  </a:cubicBezTo>
                  <a:cubicBezTo>
                    <a:pt x="787" y="112"/>
                    <a:pt x="787" y="112"/>
                    <a:pt x="787" y="112"/>
                  </a:cubicBezTo>
                  <a:cubicBezTo>
                    <a:pt x="787" y="142"/>
                    <a:pt x="825" y="170"/>
                    <a:pt x="860" y="170"/>
                  </a:cubicBezTo>
                  <a:cubicBezTo>
                    <a:pt x="1309" y="170"/>
                    <a:pt x="1309" y="170"/>
                    <a:pt x="1309" y="170"/>
                  </a:cubicBezTo>
                  <a:cubicBezTo>
                    <a:pt x="1387" y="170"/>
                    <a:pt x="1387" y="67"/>
                    <a:pt x="1309" y="67"/>
                  </a:cubicBezTo>
                  <a:moveTo>
                    <a:pt x="532" y="137"/>
                  </a:moveTo>
                  <a:cubicBezTo>
                    <a:pt x="314" y="137"/>
                    <a:pt x="314" y="137"/>
                    <a:pt x="314" y="137"/>
                  </a:cubicBezTo>
                  <a:cubicBezTo>
                    <a:pt x="316" y="118"/>
                    <a:pt x="326" y="100"/>
                    <a:pt x="355" y="100"/>
                  </a:cubicBezTo>
                  <a:cubicBezTo>
                    <a:pt x="490" y="100"/>
                    <a:pt x="490" y="100"/>
                    <a:pt x="490" y="100"/>
                  </a:cubicBezTo>
                  <a:cubicBezTo>
                    <a:pt x="490" y="67"/>
                    <a:pt x="490" y="67"/>
                    <a:pt x="490" y="67"/>
                  </a:cubicBezTo>
                  <a:cubicBezTo>
                    <a:pt x="311" y="67"/>
                    <a:pt x="311" y="67"/>
                    <a:pt x="311" y="67"/>
                  </a:cubicBezTo>
                  <a:cubicBezTo>
                    <a:pt x="314" y="53"/>
                    <a:pt x="328" y="34"/>
                    <a:pt x="360" y="34"/>
                  </a:cubicBezTo>
                  <a:cubicBezTo>
                    <a:pt x="503" y="34"/>
                    <a:pt x="503" y="34"/>
                    <a:pt x="503" y="34"/>
                  </a:cubicBezTo>
                  <a:cubicBezTo>
                    <a:pt x="503" y="15"/>
                    <a:pt x="503" y="15"/>
                    <a:pt x="503" y="15"/>
                  </a:cubicBezTo>
                  <a:cubicBezTo>
                    <a:pt x="606" y="90"/>
                    <a:pt x="606" y="90"/>
                    <a:pt x="606" y="90"/>
                  </a:cubicBezTo>
                  <a:lnTo>
                    <a:pt x="532"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grpSp>
      <p:sp>
        <p:nvSpPr>
          <p:cNvPr id="10" name="Text Placeholder 5">
            <a:extLst>
              <a:ext uri="{FF2B5EF4-FFF2-40B4-BE49-F238E27FC236}">
                <a16:creationId xmlns:a16="http://schemas.microsoft.com/office/drawing/2014/main" id="{6BF8EDEC-5203-5C48-B742-97C828BC9515}"/>
              </a:ext>
            </a:extLst>
          </p:cNvPr>
          <p:cNvSpPr>
            <a:spLocks noGrp="1"/>
          </p:cNvSpPr>
          <p:nvPr>
            <p:ph type="body" sz="quarter" idx="21" hasCustomPrompt="1"/>
          </p:nvPr>
        </p:nvSpPr>
        <p:spPr bwMode="gray">
          <a:xfrm>
            <a:off x="570049" y="404664"/>
            <a:ext cx="11181828" cy="877676"/>
          </a:xfrm>
          <a:prstGeom prst="rect">
            <a:avLst/>
          </a:prstGeom>
          <a:blipFill>
            <a:blip r:embed="rId2"/>
            <a:stretch>
              <a:fillRect/>
            </a:stretch>
          </a:blipFill>
        </p:spPr>
        <p:txBody>
          <a:bodyPr wrap="square" lIns="198000" anchor="ctr" anchorCtr="0">
            <a:spAutoFit/>
          </a:bodyPr>
          <a:lstStyle>
            <a:lvl1pPr marL="0" indent="0">
              <a:spcBef>
                <a:spcPts val="200"/>
              </a:spcBef>
              <a:spcAft>
                <a:spcPts val="200"/>
              </a:spcAft>
              <a:buNone/>
              <a:defRPr sz="2800" cap="all" baseline="0">
                <a:solidFill>
                  <a:schemeClr val="bg1"/>
                </a:solidFill>
                <a:latin typeface="+mj-lt"/>
              </a:defRPr>
            </a:lvl1pPr>
            <a:lvl2pPr marL="0" indent="0">
              <a:spcBef>
                <a:spcPts val="200"/>
              </a:spcBef>
              <a:spcAft>
                <a:spcPts val="200"/>
              </a:spcAft>
              <a:buNone/>
              <a:defRPr sz="2500" cap="all" spc="0" baseline="0">
                <a:solidFill>
                  <a:schemeClr val="bg1"/>
                </a:solidFill>
                <a:latin typeface="+mn-lt"/>
              </a:defRPr>
            </a:lvl2pPr>
          </a:lstStyle>
          <a:p>
            <a:pPr lvl="0"/>
            <a:r>
              <a:rPr lang="en-GB"/>
              <a:t>TABLE / MEDIA / GRAPH / VIDEO PAGE- PLAIN BACKGROUND</a:t>
            </a:r>
          </a:p>
          <a:p>
            <a:pPr lvl="1"/>
            <a:r>
              <a:rPr lang="en-GB"/>
              <a:t>Subtitle</a:t>
            </a:r>
          </a:p>
        </p:txBody>
      </p:sp>
    </p:spTree>
    <p:extLst>
      <p:ext uri="{BB962C8B-B14F-4D97-AF65-F5344CB8AC3E}">
        <p14:creationId xmlns:p14="http://schemas.microsoft.com/office/powerpoint/2010/main" val="35007738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Copy Slide White">
    <p:bg bwMode="gray">
      <p:bgPr>
        <a:solidFill>
          <a:schemeClr val="tx1"/>
        </a:solidFill>
        <a:effectLst/>
      </p:bgPr>
    </p:bg>
    <p:spTree>
      <p:nvGrpSpPr>
        <p:cNvPr id="1" name=""/>
        <p:cNvGrpSpPr/>
        <p:nvPr/>
      </p:nvGrpSpPr>
      <p:grpSpPr>
        <a:xfrm>
          <a:off x="0" y="0"/>
          <a:ext cx="0" cy="0"/>
          <a:chOff x="0" y="0"/>
          <a:chExt cx="0" cy="0"/>
        </a:xfrm>
      </p:grpSpPr>
      <p:sp>
        <p:nvSpPr>
          <p:cNvPr id="12" name="Slide Number Placeholder 17"/>
          <p:cNvSpPr txBox="1">
            <a:spLocks/>
          </p:cNvSpPr>
          <p:nvPr userDrawn="1"/>
        </p:nvSpPr>
        <p:spPr bwMode="gray">
          <a:xfrm>
            <a:off x="11330700" y="6318522"/>
            <a:ext cx="596254" cy="365125"/>
          </a:xfrm>
          <a:prstGeom prst="rect">
            <a:avLst/>
          </a:prstGeom>
        </p:spPr>
        <p:txBody>
          <a:bodyPr anchor="ctr"/>
          <a:lstStyle>
            <a:defPPr>
              <a:defRPr lang="en-US"/>
            </a:defPPr>
            <a:lvl1pPr marL="0" algn="l" defTabSz="914400" rtl="0" eaLnBrk="1" latinLnBrk="0" hangingPunct="1">
              <a:lnSpc>
                <a:spcPct val="100000"/>
              </a:lnSpc>
              <a:spcBef>
                <a:spcPts val="1000"/>
              </a:spcBef>
              <a:defRPr sz="8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5A3C14A-F937-4231-B6F1-40B429FAFB2F}" type="slidenum">
              <a:rPr lang="en-NZ" smtClean="0">
                <a:solidFill>
                  <a:schemeClr val="bg1"/>
                </a:solidFill>
              </a:rPr>
              <a:pPr algn="r"/>
              <a:t>‹#›</a:t>
            </a:fld>
            <a:endParaRPr lang="en-NZ">
              <a:solidFill>
                <a:schemeClr val="bg1"/>
              </a:solidFill>
            </a:endParaRPr>
          </a:p>
        </p:txBody>
      </p:sp>
      <p:sp>
        <p:nvSpPr>
          <p:cNvPr id="26" name="Text Placeholder 25">
            <a:extLst>
              <a:ext uri="{FF2B5EF4-FFF2-40B4-BE49-F238E27FC236}">
                <a16:creationId xmlns:a16="http://schemas.microsoft.com/office/drawing/2014/main" id="{AD94F51C-A8CB-D548-887C-3A93502DFDB2}"/>
              </a:ext>
            </a:extLst>
          </p:cNvPr>
          <p:cNvSpPr>
            <a:spLocks noGrp="1"/>
          </p:cNvSpPr>
          <p:nvPr>
            <p:ph type="body" sz="quarter" idx="19"/>
          </p:nvPr>
        </p:nvSpPr>
        <p:spPr bwMode="gray">
          <a:xfrm>
            <a:off x="655638" y="1531938"/>
            <a:ext cx="11096625" cy="4200525"/>
          </a:xfrm>
          <a:prstGeom prst="rect">
            <a:avLst/>
          </a:prstGeom>
        </p:spPr>
        <p:txBody>
          <a:bodyPr/>
          <a:lstStyle>
            <a:lvl1pPr marL="0" indent="0">
              <a:buNone/>
              <a:defRPr sz="2400">
                <a:solidFill>
                  <a:schemeClr val="bg1"/>
                </a:solidFill>
              </a:defRPr>
            </a:lvl1pPr>
            <a:lvl2pPr marL="0" indent="0">
              <a:buNone/>
              <a:defRPr sz="2400" b="1" i="0" u="none">
                <a:solidFill>
                  <a:schemeClr val="bg1"/>
                </a:solidFill>
              </a:defRPr>
            </a:lvl2pPr>
            <a:lvl3pPr marL="261938" indent="-261938">
              <a:buFont typeface="Arial" panose="020B0604020202020204" pitchFamily="34" charset="0"/>
              <a:buChar char="•"/>
              <a:defRPr sz="2400">
                <a:solidFill>
                  <a:schemeClr val="bg1"/>
                </a:solidFill>
              </a:defRPr>
            </a:lvl3pPr>
            <a:lvl4pPr marL="261938" indent="0">
              <a:buNone/>
              <a:defRPr sz="2400" b="1">
                <a:solidFill>
                  <a:schemeClr val="bg1"/>
                </a:solidFill>
              </a:defRPr>
            </a:lvl4pPr>
            <a:lvl5pPr marL="261938" indent="0">
              <a:buNone/>
              <a:defRPr sz="24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5">
            <a:extLst>
              <a:ext uri="{FF2B5EF4-FFF2-40B4-BE49-F238E27FC236}">
                <a16:creationId xmlns:a16="http://schemas.microsoft.com/office/drawing/2014/main" id="{6BF8EDEC-5203-5C48-B742-97C828BC9515}"/>
              </a:ext>
            </a:extLst>
          </p:cNvPr>
          <p:cNvSpPr>
            <a:spLocks noGrp="1"/>
          </p:cNvSpPr>
          <p:nvPr>
            <p:ph type="body" sz="quarter" idx="20" hasCustomPrompt="1"/>
          </p:nvPr>
        </p:nvSpPr>
        <p:spPr bwMode="gray">
          <a:xfrm>
            <a:off x="570049" y="404664"/>
            <a:ext cx="11181828" cy="877676"/>
          </a:xfrm>
          <a:prstGeom prst="rect">
            <a:avLst/>
          </a:prstGeom>
          <a:blipFill>
            <a:blip r:embed="rId2"/>
            <a:stretch>
              <a:fillRect/>
            </a:stretch>
          </a:blipFill>
        </p:spPr>
        <p:txBody>
          <a:bodyPr wrap="square" lIns="198000" anchor="ctr" anchorCtr="0">
            <a:spAutoFit/>
          </a:bodyPr>
          <a:lstStyle>
            <a:lvl1pPr marL="0" indent="0">
              <a:spcBef>
                <a:spcPts val="200"/>
              </a:spcBef>
              <a:spcAft>
                <a:spcPts val="200"/>
              </a:spcAft>
              <a:buNone/>
              <a:defRPr sz="2800" cap="all" baseline="0">
                <a:solidFill>
                  <a:schemeClr val="bg1"/>
                </a:solidFill>
                <a:latin typeface="+mj-lt"/>
              </a:defRPr>
            </a:lvl1pPr>
            <a:lvl2pPr marL="0" indent="0">
              <a:spcBef>
                <a:spcPts val="200"/>
              </a:spcBef>
              <a:spcAft>
                <a:spcPts val="200"/>
              </a:spcAft>
              <a:buNone/>
              <a:defRPr sz="2500" cap="all" spc="0" baseline="0">
                <a:solidFill>
                  <a:schemeClr val="bg1"/>
                </a:solidFill>
                <a:latin typeface="+mn-lt"/>
              </a:defRPr>
            </a:lvl2pPr>
          </a:lstStyle>
          <a:p>
            <a:pPr lvl="0"/>
            <a:r>
              <a:rPr lang="en-GB"/>
              <a:t>Heading Here </a:t>
            </a:r>
          </a:p>
          <a:p>
            <a:pPr lvl="1"/>
            <a:r>
              <a:rPr lang="en-GB"/>
              <a:t>Subtitle</a:t>
            </a:r>
          </a:p>
        </p:txBody>
      </p:sp>
      <p:grpSp>
        <p:nvGrpSpPr>
          <p:cNvPr id="6" name="Group 5">
            <a:extLst>
              <a:ext uri="{FF2B5EF4-FFF2-40B4-BE49-F238E27FC236}">
                <a16:creationId xmlns:a16="http://schemas.microsoft.com/office/drawing/2014/main" id="{B89621A6-35F4-F441-AE0A-AA39FFB8A32C}"/>
              </a:ext>
            </a:extLst>
          </p:cNvPr>
          <p:cNvGrpSpPr/>
          <p:nvPr userDrawn="1"/>
        </p:nvGrpSpPr>
        <p:grpSpPr bwMode="gray">
          <a:xfrm>
            <a:off x="539305" y="6391929"/>
            <a:ext cx="1092199" cy="196850"/>
            <a:chOff x="857251" y="1233488"/>
            <a:chExt cx="2006600" cy="360362"/>
          </a:xfrm>
          <a:solidFill>
            <a:schemeClr val="bg1"/>
          </a:solidFill>
        </p:grpSpPr>
        <p:sp>
          <p:nvSpPr>
            <p:cNvPr id="7" name="Freeform 5">
              <a:extLst>
                <a:ext uri="{FF2B5EF4-FFF2-40B4-BE49-F238E27FC236}">
                  <a16:creationId xmlns:a16="http://schemas.microsoft.com/office/drawing/2014/main" id="{8C05677E-BA60-AF44-B673-A87B99D4B496}"/>
                </a:ext>
              </a:extLst>
            </p:cNvPr>
            <p:cNvSpPr>
              <a:spLocks/>
            </p:cNvSpPr>
            <p:nvPr userDrawn="1"/>
          </p:nvSpPr>
          <p:spPr bwMode="gray">
            <a:xfrm>
              <a:off x="857251" y="1233488"/>
              <a:ext cx="490538" cy="360362"/>
            </a:xfrm>
            <a:custGeom>
              <a:avLst/>
              <a:gdLst>
                <a:gd name="T0" fmla="*/ 345 w 469"/>
                <a:gd name="T1" fmla="*/ 16 h 342"/>
                <a:gd name="T2" fmla="*/ 335 w 469"/>
                <a:gd name="T3" fmla="*/ 31 h 342"/>
                <a:gd name="T4" fmla="*/ 433 w 469"/>
                <a:gd name="T5" fmla="*/ 168 h 342"/>
                <a:gd name="T6" fmla="*/ 410 w 469"/>
                <a:gd name="T7" fmla="*/ 222 h 342"/>
                <a:gd name="T8" fmla="*/ 227 w 469"/>
                <a:gd name="T9" fmla="*/ 222 h 342"/>
                <a:gd name="T10" fmla="*/ 206 w 469"/>
                <a:gd name="T11" fmla="*/ 191 h 342"/>
                <a:gd name="T12" fmla="*/ 323 w 469"/>
                <a:gd name="T13" fmla="*/ 30 h 342"/>
                <a:gd name="T14" fmla="*/ 313 w 469"/>
                <a:gd name="T15" fmla="*/ 7 h 342"/>
                <a:gd name="T16" fmla="*/ 234 w 469"/>
                <a:gd name="T17" fmla="*/ 0 h 342"/>
                <a:gd name="T18" fmla="*/ 0 w 469"/>
                <a:gd name="T19" fmla="*/ 171 h 342"/>
                <a:gd name="T20" fmla="*/ 234 w 469"/>
                <a:gd name="T21" fmla="*/ 342 h 342"/>
                <a:gd name="T22" fmla="*/ 428 w 469"/>
                <a:gd name="T23" fmla="*/ 271 h 342"/>
                <a:gd name="T24" fmla="*/ 388 w 469"/>
                <a:gd name="T25" fmla="*/ 271 h 342"/>
                <a:gd name="T26" fmla="*/ 234 w 469"/>
                <a:gd name="T27" fmla="*/ 321 h 342"/>
                <a:gd name="T28" fmla="*/ 36 w 469"/>
                <a:gd name="T29" fmla="*/ 171 h 342"/>
                <a:gd name="T30" fmla="*/ 233 w 469"/>
                <a:gd name="T31" fmla="*/ 18 h 342"/>
                <a:gd name="T32" fmla="*/ 236 w 469"/>
                <a:gd name="T33" fmla="*/ 38 h 342"/>
                <a:gd name="T34" fmla="*/ 135 w 469"/>
                <a:gd name="T35" fmla="*/ 183 h 342"/>
                <a:gd name="T36" fmla="*/ 192 w 469"/>
                <a:gd name="T37" fmla="*/ 261 h 342"/>
                <a:gd name="T38" fmla="*/ 421 w 469"/>
                <a:gd name="T39" fmla="*/ 261 h 342"/>
                <a:gd name="T40" fmla="*/ 452 w 469"/>
                <a:gd name="T41" fmla="*/ 238 h 342"/>
                <a:gd name="T42" fmla="*/ 469 w 469"/>
                <a:gd name="T43" fmla="*/ 171 h 342"/>
                <a:gd name="T44" fmla="*/ 345 w 469"/>
                <a:gd name="T45" fmla="*/ 1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9" h="342">
                  <a:moveTo>
                    <a:pt x="345" y="16"/>
                  </a:moveTo>
                  <a:cubicBezTo>
                    <a:pt x="335" y="31"/>
                    <a:pt x="335" y="31"/>
                    <a:pt x="335" y="31"/>
                  </a:cubicBezTo>
                  <a:cubicBezTo>
                    <a:pt x="404" y="60"/>
                    <a:pt x="433" y="112"/>
                    <a:pt x="433" y="168"/>
                  </a:cubicBezTo>
                  <a:cubicBezTo>
                    <a:pt x="433" y="196"/>
                    <a:pt x="425" y="222"/>
                    <a:pt x="410" y="222"/>
                  </a:cubicBezTo>
                  <a:cubicBezTo>
                    <a:pt x="227" y="222"/>
                    <a:pt x="227" y="222"/>
                    <a:pt x="227" y="222"/>
                  </a:cubicBezTo>
                  <a:cubicBezTo>
                    <a:pt x="202" y="222"/>
                    <a:pt x="195" y="213"/>
                    <a:pt x="206" y="191"/>
                  </a:cubicBezTo>
                  <a:cubicBezTo>
                    <a:pt x="226" y="151"/>
                    <a:pt x="286" y="75"/>
                    <a:pt x="323" y="30"/>
                  </a:cubicBezTo>
                  <a:cubicBezTo>
                    <a:pt x="328" y="23"/>
                    <a:pt x="333" y="13"/>
                    <a:pt x="313" y="7"/>
                  </a:cubicBezTo>
                  <a:cubicBezTo>
                    <a:pt x="294" y="2"/>
                    <a:pt x="261" y="0"/>
                    <a:pt x="234" y="0"/>
                  </a:cubicBezTo>
                  <a:cubicBezTo>
                    <a:pt x="96" y="0"/>
                    <a:pt x="0" y="75"/>
                    <a:pt x="0" y="171"/>
                  </a:cubicBezTo>
                  <a:cubicBezTo>
                    <a:pt x="0" y="259"/>
                    <a:pt x="83" y="342"/>
                    <a:pt x="234" y="342"/>
                  </a:cubicBezTo>
                  <a:cubicBezTo>
                    <a:pt x="300" y="342"/>
                    <a:pt x="382" y="323"/>
                    <a:pt x="428" y="271"/>
                  </a:cubicBezTo>
                  <a:cubicBezTo>
                    <a:pt x="388" y="271"/>
                    <a:pt x="388" y="271"/>
                    <a:pt x="388" y="271"/>
                  </a:cubicBezTo>
                  <a:cubicBezTo>
                    <a:pt x="343" y="311"/>
                    <a:pt x="284" y="321"/>
                    <a:pt x="234" y="321"/>
                  </a:cubicBezTo>
                  <a:cubicBezTo>
                    <a:pt x="113" y="321"/>
                    <a:pt x="36" y="258"/>
                    <a:pt x="36" y="171"/>
                  </a:cubicBezTo>
                  <a:cubicBezTo>
                    <a:pt x="36" y="90"/>
                    <a:pt x="123" y="18"/>
                    <a:pt x="233" y="18"/>
                  </a:cubicBezTo>
                  <a:cubicBezTo>
                    <a:pt x="246" y="18"/>
                    <a:pt x="250" y="21"/>
                    <a:pt x="236" y="38"/>
                  </a:cubicBezTo>
                  <a:cubicBezTo>
                    <a:pt x="208" y="73"/>
                    <a:pt x="158" y="142"/>
                    <a:pt x="135" y="183"/>
                  </a:cubicBezTo>
                  <a:cubicBezTo>
                    <a:pt x="109" y="226"/>
                    <a:pt x="135" y="261"/>
                    <a:pt x="192" y="261"/>
                  </a:cubicBezTo>
                  <a:cubicBezTo>
                    <a:pt x="421" y="261"/>
                    <a:pt x="421" y="261"/>
                    <a:pt x="421" y="261"/>
                  </a:cubicBezTo>
                  <a:cubicBezTo>
                    <a:pt x="435" y="261"/>
                    <a:pt x="443" y="253"/>
                    <a:pt x="452" y="238"/>
                  </a:cubicBezTo>
                  <a:cubicBezTo>
                    <a:pt x="458" y="227"/>
                    <a:pt x="469" y="203"/>
                    <a:pt x="469" y="171"/>
                  </a:cubicBezTo>
                  <a:cubicBezTo>
                    <a:pt x="469" y="105"/>
                    <a:pt x="420" y="46"/>
                    <a:pt x="345"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Freeform 6">
              <a:extLst>
                <a:ext uri="{FF2B5EF4-FFF2-40B4-BE49-F238E27FC236}">
                  <a16:creationId xmlns:a16="http://schemas.microsoft.com/office/drawing/2014/main" id="{78B97C82-686A-2249-AF54-53C69D9D1A9B}"/>
                </a:ext>
              </a:extLst>
            </p:cNvPr>
            <p:cNvSpPr>
              <a:spLocks noEditPoints="1"/>
            </p:cNvSpPr>
            <p:nvPr userDrawn="1"/>
          </p:nvSpPr>
          <p:spPr bwMode="gray">
            <a:xfrm>
              <a:off x="1414463" y="1328738"/>
              <a:ext cx="1449388" cy="179387"/>
            </a:xfrm>
            <a:custGeom>
              <a:avLst/>
              <a:gdLst>
                <a:gd name="T0" fmla="*/ 1309 w 1387"/>
                <a:gd name="T1" fmla="*/ 67 h 170"/>
                <a:gd name="T2" fmla="*/ 1153 w 1387"/>
                <a:gd name="T3" fmla="*/ 67 h 170"/>
                <a:gd name="T4" fmla="*/ 1203 w 1387"/>
                <a:gd name="T5" fmla="*/ 34 h 170"/>
                <a:gd name="T6" fmla="*/ 1352 w 1387"/>
                <a:gd name="T7" fmla="*/ 34 h 170"/>
                <a:gd name="T8" fmla="*/ 1352 w 1387"/>
                <a:gd name="T9" fmla="*/ 0 h 170"/>
                <a:gd name="T10" fmla="*/ 1193 w 1387"/>
                <a:gd name="T11" fmla="*/ 0 h 170"/>
                <a:gd name="T12" fmla="*/ 1082 w 1387"/>
                <a:gd name="T13" fmla="*/ 100 h 170"/>
                <a:gd name="T14" fmla="*/ 1274 w 1387"/>
                <a:gd name="T15" fmla="*/ 100 h 170"/>
                <a:gd name="T16" fmla="*/ 1275 w 1387"/>
                <a:gd name="T17" fmla="*/ 136 h 170"/>
                <a:gd name="T18" fmla="*/ 1062 w 1387"/>
                <a:gd name="T19" fmla="*/ 136 h 170"/>
                <a:gd name="T20" fmla="*/ 1062 w 1387"/>
                <a:gd name="T21" fmla="*/ 0 h 170"/>
                <a:gd name="T22" fmla="*/ 998 w 1387"/>
                <a:gd name="T23" fmla="*/ 0 h 170"/>
                <a:gd name="T24" fmla="*/ 998 w 1387"/>
                <a:gd name="T25" fmla="*/ 136 h 170"/>
                <a:gd name="T26" fmla="*/ 892 w 1387"/>
                <a:gd name="T27" fmla="*/ 136 h 170"/>
                <a:gd name="T28" fmla="*/ 851 w 1387"/>
                <a:gd name="T29" fmla="*/ 101 h 170"/>
                <a:gd name="T30" fmla="*/ 851 w 1387"/>
                <a:gd name="T31" fmla="*/ 0 h 170"/>
                <a:gd name="T32" fmla="*/ 748 w 1387"/>
                <a:gd name="T33" fmla="*/ 0 h 170"/>
                <a:gd name="T34" fmla="*/ 657 w 1387"/>
                <a:gd name="T35" fmla="*/ 58 h 170"/>
                <a:gd name="T36" fmla="*/ 577 w 1387"/>
                <a:gd name="T37" fmla="*/ 0 h 170"/>
                <a:gd name="T38" fmla="*/ 350 w 1387"/>
                <a:gd name="T39" fmla="*/ 0 h 170"/>
                <a:gd name="T40" fmla="*/ 231 w 1387"/>
                <a:gd name="T41" fmla="*/ 87 h 170"/>
                <a:gd name="T42" fmla="*/ 274 w 1387"/>
                <a:gd name="T43" fmla="*/ 87 h 170"/>
                <a:gd name="T44" fmla="*/ 236 w 1387"/>
                <a:gd name="T45" fmla="*/ 137 h 170"/>
                <a:gd name="T46" fmla="*/ 102 w 1387"/>
                <a:gd name="T47" fmla="*/ 137 h 170"/>
                <a:gd name="T48" fmla="*/ 64 w 1387"/>
                <a:gd name="T49" fmla="*/ 98 h 170"/>
                <a:gd name="T50" fmla="*/ 64 w 1387"/>
                <a:gd name="T51" fmla="*/ 0 h 170"/>
                <a:gd name="T52" fmla="*/ 0 w 1387"/>
                <a:gd name="T53" fmla="*/ 0 h 170"/>
                <a:gd name="T54" fmla="*/ 0 w 1387"/>
                <a:gd name="T55" fmla="*/ 84 h 170"/>
                <a:gd name="T56" fmla="*/ 94 w 1387"/>
                <a:gd name="T57" fmla="*/ 170 h 170"/>
                <a:gd name="T58" fmla="*/ 543 w 1387"/>
                <a:gd name="T59" fmla="*/ 170 h 170"/>
                <a:gd name="T60" fmla="*/ 636 w 1387"/>
                <a:gd name="T61" fmla="*/ 112 h 170"/>
                <a:gd name="T62" fmla="*/ 715 w 1387"/>
                <a:gd name="T63" fmla="*/ 170 h 170"/>
                <a:gd name="T64" fmla="*/ 810 w 1387"/>
                <a:gd name="T65" fmla="*/ 170 h 170"/>
                <a:gd name="T66" fmla="*/ 687 w 1387"/>
                <a:gd name="T67" fmla="*/ 80 h 170"/>
                <a:gd name="T68" fmla="*/ 787 w 1387"/>
                <a:gd name="T69" fmla="*/ 17 h 170"/>
                <a:gd name="T70" fmla="*/ 787 w 1387"/>
                <a:gd name="T71" fmla="*/ 112 h 170"/>
                <a:gd name="T72" fmla="*/ 860 w 1387"/>
                <a:gd name="T73" fmla="*/ 170 h 170"/>
                <a:gd name="T74" fmla="*/ 1309 w 1387"/>
                <a:gd name="T75" fmla="*/ 170 h 170"/>
                <a:gd name="T76" fmla="*/ 1309 w 1387"/>
                <a:gd name="T77" fmla="*/ 67 h 170"/>
                <a:gd name="T78" fmla="*/ 532 w 1387"/>
                <a:gd name="T79" fmla="*/ 137 h 170"/>
                <a:gd name="T80" fmla="*/ 314 w 1387"/>
                <a:gd name="T81" fmla="*/ 137 h 170"/>
                <a:gd name="T82" fmla="*/ 355 w 1387"/>
                <a:gd name="T83" fmla="*/ 100 h 170"/>
                <a:gd name="T84" fmla="*/ 490 w 1387"/>
                <a:gd name="T85" fmla="*/ 100 h 170"/>
                <a:gd name="T86" fmla="*/ 490 w 1387"/>
                <a:gd name="T87" fmla="*/ 67 h 170"/>
                <a:gd name="T88" fmla="*/ 311 w 1387"/>
                <a:gd name="T89" fmla="*/ 67 h 170"/>
                <a:gd name="T90" fmla="*/ 360 w 1387"/>
                <a:gd name="T91" fmla="*/ 34 h 170"/>
                <a:gd name="T92" fmla="*/ 503 w 1387"/>
                <a:gd name="T93" fmla="*/ 34 h 170"/>
                <a:gd name="T94" fmla="*/ 503 w 1387"/>
                <a:gd name="T95" fmla="*/ 15 h 170"/>
                <a:gd name="T96" fmla="*/ 606 w 1387"/>
                <a:gd name="T97" fmla="*/ 90 h 170"/>
                <a:gd name="T98" fmla="*/ 532 w 1387"/>
                <a:gd name="T99" fmla="*/ 13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87" h="170">
                  <a:moveTo>
                    <a:pt x="1309" y="67"/>
                  </a:moveTo>
                  <a:cubicBezTo>
                    <a:pt x="1153" y="67"/>
                    <a:pt x="1153" y="67"/>
                    <a:pt x="1153" y="67"/>
                  </a:cubicBezTo>
                  <a:cubicBezTo>
                    <a:pt x="1158" y="47"/>
                    <a:pt x="1174" y="34"/>
                    <a:pt x="1203" y="34"/>
                  </a:cubicBezTo>
                  <a:cubicBezTo>
                    <a:pt x="1352" y="34"/>
                    <a:pt x="1352" y="34"/>
                    <a:pt x="1352" y="34"/>
                  </a:cubicBezTo>
                  <a:cubicBezTo>
                    <a:pt x="1352" y="0"/>
                    <a:pt x="1352" y="0"/>
                    <a:pt x="1352" y="0"/>
                  </a:cubicBezTo>
                  <a:cubicBezTo>
                    <a:pt x="1193" y="0"/>
                    <a:pt x="1193" y="0"/>
                    <a:pt x="1193" y="0"/>
                  </a:cubicBezTo>
                  <a:cubicBezTo>
                    <a:pt x="1103" y="0"/>
                    <a:pt x="1082" y="64"/>
                    <a:pt x="1082" y="100"/>
                  </a:cubicBezTo>
                  <a:cubicBezTo>
                    <a:pt x="1274" y="100"/>
                    <a:pt x="1274" y="100"/>
                    <a:pt x="1274" y="100"/>
                  </a:cubicBezTo>
                  <a:cubicBezTo>
                    <a:pt x="1301" y="100"/>
                    <a:pt x="1301" y="136"/>
                    <a:pt x="1275" y="136"/>
                  </a:cubicBezTo>
                  <a:cubicBezTo>
                    <a:pt x="1249" y="136"/>
                    <a:pt x="1062" y="136"/>
                    <a:pt x="1062" y="136"/>
                  </a:cubicBezTo>
                  <a:cubicBezTo>
                    <a:pt x="1062" y="0"/>
                    <a:pt x="1062" y="0"/>
                    <a:pt x="1062" y="0"/>
                  </a:cubicBezTo>
                  <a:cubicBezTo>
                    <a:pt x="998" y="0"/>
                    <a:pt x="998" y="0"/>
                    <a:pt x="998" y="0"/>
                  </a:cubicBezTo>
                  <a:cubicBezTo>
                    <a:pt x="998" y="136"/>
                    <a:pt x="998" y="136"/>
                    <a:pt x="998" y="136"/>
                  </a:cubicBezTo>
                  <a:cubicBezTo>
                    <a:pt x="892" y="136"/>
                    <a:pt x="892" y="136"/>
                    <a:pt x="892" y="136"/>
                  </a:cubicBezTo>
                  <a:cubicBezTo>
                    <a:pt x="863" y="136"/>
                    <a:pt x="851" y="123"/>
                    <a:pt x="851" y="101"/>
                  </a:cubicBezTo>
                  <a:cubicBezTo>
                    <a:pt x="851" y="76"/>
                    <a:pt x="851" y="0"/>
                    <a:pt x="851" y="0"/>
                  </a:cubicBezTo>
                  <a:cubicBezTo>
                    <a:pt x="748" y="0"/>
                    <a:pt x="748" y="0"/>
                    <a:pt x="748" y="0"/>
                  </a:cubicBezTo>
                  <a:cubicBezTo>
                    <a:pt x="657" y="58"/>
                    <a:pt x="657" y="58"/>
                    <a:pt x="657" y="58"/>
                  </a:cubicBezTo>
                  <a:cubicBezTo>
                    <a:pt x="577" y="0"/>
                    <a:pt x="577" y="0"/>
                    <a:pt x="577" y="0"/>
                  </a:cubicBezTo>
                  <a:cubicBezTo>
                    <a:pt x="350" y="0"/>
                    <a:pt x="350" y="0"/>
                    <a:pt x="350" y="0"/>
                  </a:cubicBezTo>
                  <a:cubicBezTo>
                    <a:pt x="284" y="0"/>
                    <a:pt x="237" y="39"/>
                    <a:pt x="231" y="87"/>
                  </a:cubicBezTo>
                  <a:cubicBezTo>
                    <a:pt x="274" y="87"/>
                    <a:pt x="274" y="87"/>
                    <a:pt x="274" y="87"/>
                  </a:cubicBezTo>
                  <a:cubicBezTo>
                    <a:pt x="257" y="98"/>
                    <a:pt x="244" y="116"/>
                    <a:pt x="236" y="137"/>
                  </a:cubicBezTo>
                  <a:cubicBezTo>
                    <a:pt x="102" y="137"/>
                    <a:pt x="102" y="137"/>
                    <a:pt x="102" y="137"/>
                  </a:cubicBezTo>
                  <a:cubicBezTo>
                    <a:pt x="76" y="137"/>
                    <a:pt x="64" y="123"/>
                    <a:pt x="64" y="98"/>
                  </a:cubicBezTo>
                  <a:cubicBezTo>
                    <a:pt x="64" y="0"/>
                    <a:pt x="64" y="0"/>
                    <a:pt x="64" y="0"/>
                  </a:cubicBezTo>
                  <a:cubicBezTo>
                    <a:pt x="0" y="0"/>
                    <a:pt x="0" y="0"/>
                    <a:pt x="0" y="0"/>
                  </a:cubicBezTo>
                  <a:cubicBezTo>
                    <a:pt x="0" y="84"/>
                    <a:pt x="0" y="84"/>
                    <a:pt x="0" y="84"/>
                  </a:cubicBezTo>
                  <a:cubicBezTo>
                    <a:pt x="0" y="137"/>
                    <a:pt x="29" y="170"/>
                    <a:pt x="94" y="170"/>
                  </a:cubicBezTo>
                  <a:cubicBezTo>
                    <a:pt x="543" y="170"/>
                    <a:pt x="543" y="170"/>
                    <a:pt x="543" y="170"/>
                  </a:cubicBezTo>
                  <a:cubicBezTo>
                    <a:pt x="636" y="112"/>
                    <a:pt x="636" y="112"/>
                    <a:pt x="636" y="112"/>
                  </a:cubicBezTo>
                  <a:cubicBezTo>
                    <a:pt x="715" y="170"/>
                    <a:pt x="715" y="170"/>
                    <a:pt x="715" y="170"/>
                  </a:cubicBezTo>
                  <a:cubicBezTo>
                    <a:pt x="810" y="170"/>
                    <a:pt x="810" y="170"/>
                    <a:pt x="810" y="170"/>
                  </a:cubicBezTo>
                  <a:cubicBezTo>
                    <a:pt x="687" y="80"/>
                    <a:pt x="687" y="80"/>
                    <a:pt x="687" y="80"/>
                  </a:cubicBezTo>
                  <a:cubicBezTo>
                    <a:pt x="787" y="17"/>
                    <a:pt x="787" y="17"/>
                    <a:pt x="787" y="17"/>
                  </a:cubicBezTo>
                  <a:cubicBezTo>
                    <a:pt x="787" y="112"/>
                    <a:pt x="787" y="112"/>
                    <a:pt x="787" y="112"/>
                  </a:cubicBezTo>
                  <a:cubicBezTo>
                    <a:pt x="787" y="142"/>
                    <a:pt x="825" y="170"/>
                    <a:pt x="860" y="170"/>
                  </a:cubicBezTo>
                  <a:cubicBezTo>
                    <a:pt x="1309" y="170"/>
                    <a:pt x="1309" y="170"/>
                    <a:pt x="1309" y="170"/>
                  </a:cubicBezTo>
                  <a:cubicBezTo>
                    <a:pt x="1387" y="170"/>
                    <a:pt x="1387" y="67"/>
                    <a:pt x="1309" y="67"/>
                  </a:cubicBezTo>
                  <a:moveTo>
                    <a:pt x="532" y="137"/>
                  </a:moveTo>
                  <a:cubicBezTo>
                    <a:pt x="314" y="137"/>
                    <a:pt x="314" y="137"/>
                    <a:pt x="314" y="137"/>
                  </a:cubicBezTo>
                  <a:cubicBezTo>
                    <a:pt x="316" y="118"/>
                    <a:pt x="326" y="100"/>
                    <a:pt x="355" y="100"/>
                  </a:cubicBezTo>
                  <a:cubicBezTo>
                    <a:pt x="490" y="100"/>
                    <a:pt x="490" y="100"/>
                    <a:pt x="490" y="100"/>
                  </a:cubicBezTo>
                  <a:cubicBezTo>
                    <a:pt x="490" y="67"/>
                    <a:pt x="490" y="67"/>
                    <a:pt x="490" y="67"/>
                  </a:cubicBezTo>
                  <a:cubicBezTo>
                    <a:pt x="311" y="67"/>
                    <a:pt x="311" y="67"/>
                    <a:pt x="311" y="67"/>
                  </a:cubicBezTo>
                  <a:cubicBezTo>
                    <a:pt x="314" y="53"/>
                    <a:pt x="328" y="34"/>
                    <a:pt x="360" y="34"/>
                  </a:cubicBezTo>
                  <a:cubicBezTo>
                    <a:pt x="503" y="34"/>
                    <a:pt x="503" y="34"/>
                    <a:pt x="503" y="34"/>
                  </a:cubicBezTo>
                  <a:cubicBezTo>
                    <a:pt x="503" y="15"/>
                    <a:pt x="503" y="15"/>
                    <a:pt x="503" y="15"/>
                  </a:cubicBezTo>
                  <a:cubicBezTo>
                    <a:pt x="606" y="90"/>
                    <a:pt x="606" y="90"/>
                    <a:pt x="606" y="90"/>
                  </a:cubicBezTo>
                  <a:lnTo>
                    <a:pt x="532"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216984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Blank-N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DB777C-9672-5B49-4429-AB02572B7624}"/>
              </a:ext>
            </a:extLst>
          </p:cNvPr>
          <p:cNvSpPr>
            <a:spLocks/>
          </p:cNvSpPr>
          <p:nvPr userDrawn="1"/>
        </p:nvSpPr>
        <p:spPr>
          <a:xfrm>
            <a:off x="460" y="0"/>
            <a:ext cx="12191081" cy="3407261"/>
          </a:xfrm>
          <a:prstGeom prst="rect">
            <a:avLst/>
          </a:prstGeom>
          <a:gradFill>
            <a:gsLst>
              <a:gs pos="28000">
                <a:srgbClr val="F80032"/>
              </a:gs>
              <a:gs pos="8000">
                <a:srgbClr val="FF7800"/>
              </a:gs>
              <a:gs pos="40000">
                <a:srgbClr val="FF00A0"/>
              </a:gs>
              <a:gs pos="60000">
                <a:srgbClr val="8C28FF"/>
              </a:gs>
              <a:gs pos="80000">
                <a:srgbClr val="0023FF"/>
              </a:gs>
              <a:gs pos="100000">
                <a:srgbClr val="1798FF"/>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83">
              <a:solidFill>
                <a:srgbClr val="FFFFFF"/>
              </a:solidFill>
              <a:latin typeface="Sky Text" panose="020B0506040202020204" pitchFamily="34" charset="0"/>
            </a:endParaRPr>
          </a:p>
        </p:txBody>
      </p:sp>
      <p:sp>
        <p:nvSpPr>
          <p:cNvPr id="19" name="Picture Placeholder 18">
            <a:extLst>
              <a:ext uri="{FF2B5EF4-FFF2-40B4-BE49-F238E27FC236}">
                <a16:creationId xmlns:a16="http://schemas.microsoft.com/office/drawing/2014/main" id="{A8C801F9-A55D-757D-6B91-21B58FEE2C86}"/>
              </a:ext>
            </a:extLst>
          </p:cNvPr>
          <p:cNvSpPr>
            <a:spLocks noGrp="1"/>
          </p:cNvSpPr>
          <p:nvPr>
            <p:ph type="pic" sz="quarter" idx="10"/>
          </p:nvPr>
        </p:nvSpPr>
        <p:spPr>
          <a:xfrm>
            <a:off x="2230802" y="2135135"/>
            <a:ext cx="2263780" cy="2106846"/>
          </a:xfrm>
          <a:solidFill>
            <a:schemeClr val="bg1">
              <a:lumMod val="85000"/>
              <a:alpha val="50000"/>
            </a:schemeClr>
          </a:solidFill>
          <a:effectLst>
            <a:reflection blurRad="76084" stA="14601" endPos="55000" dir="5400000" sy="-100000" algn="bl" rotWithShape="0"/>
          </a:effectLst>
        </p:spPr>
        <p:txBody>
          <a:bodyPr anchor="ctr" anchorCtr="0"/>
          <a:lstStyle>
            <a:lvl1pPr marL="0" indent="0" algn="ctr">
              <a:buFontTx/>
              <a:buNone/>
              <a:defRPr sz="1250"/>
            </a:lvl1pPr>
          </a:lstStyle>
          <a:p>
            <a:endParaRPr lang="en-US"/>
          </a:p>
        </p:txBody>
      </p:sp>
      <p:sp>
        <p:nvSpPr>
          <p:cNvPr id="20" name="Picture Placeholder 18">
            <a:extLst>
              <a:ext uri="{FF2B5EF4-FFF2-40B4-BE49-F238E27FC236}">
                <a16:creationId xmlns:a16="http://schemas.microsoft.com/office/drawing/2014/main" id="{0A7201CE-38E2-3B0A-2AA0-1208F3EC7A73}"/>
              </a:ext>
            </a:extLst>
          </p:cNvPr>
          <p:cNvSpPr>
            <a:spLocks noGrp="1"/>
          </p:cNvSpPr>
          <p:nvPr>
            <p:ph type="pic" sz="quarter" idx="11"/>
          </p:nvPr>
        </p:nvSpPr>
        <p:spPr>
          <a:xfrm>
            <a:off x="4957112" y="2135135"/>
            <a:ext cx="2263780" cy="2106846"/>
          </a:xfrm>
          <a:solidFill>
            <a:schemeClr val="bg1">
              <a:lumMod val="85000"/>
              <a:alpha val="50000"/>
            </a:schemeClr>
          </a:solidFill>
          <a:effectLst>
            <a:reflection blurRad="76084" stA="14601" endPos="55000" dir="5400000" sy="-100000" algn="bl" rotWithShape="0"/>
          </a:effectLst>
        </p:spPr>
        <p:txBody>
          <a:bodyPr anchor="ctr" anchorCtr="0"/>
          <a:lstStyle>
            <a:lvl1pPr marL="0" indent="0" algn="ctr">
              <a:buFontTx/>
              <a:buNone/>
              <a:defRPr sz="1250"/>
            </a:lvl1pPr>
          </a:lstStyle>
          <a:p>
            <a:endParaRPr lang="en-US"/>
          </a:p>
        </p:txBody>
      </p:sp>
      <p:sp>
        <p:nvSpPr>
          <p:cNvPr id="21" name="Picture Placeholder 18">
            <a:extLst>
              <a:ext uri="{FF2B5EF4-FFF2-40B4-BE49-F238E27FC236}">
                <a16:creationId xmlns:a16="http://schemas.microsoft.com/office/drawing/2014/main" id="{856395A3-6E2C-D6DF-1329-459D98A1408D}"/>
              </a:ext>
            </a:extLst>
          </p:cNvPr>
          <p:cNvSpPr>
            <a:spLocks noGrp="1"/>
          </p:cNvSpPr>
          <p:nvPr>
            <p:ph type="pic" sz="quarter" idx="12"/>
          </p:nvPr>
        </p:nvSpPr>
        <p:spPr>
          <a:xfrm>
            <a:off x="7688934" y="2135135"/>
            <a:ext cx="2263780" cy="2106846"/>
          </a:xfrm>
          <a:solidFill>
            <a:schemeClr val="bg1">
              <a:lumMod val="85000"/>
              <a:alpha val="50000"/>
            </a:schemeClr>
          </a:solidFill>
          <a:effectLst>
            <a:reflection blurRad="76084" stA="14601" endPos="55000" dir="5400000" sy="-100000" algn="bl" rotWithShape="0"/>
          </a:effectLst>
        </p:spPr>
        <p:txBody>
          <a:bodyPr anchor="ctr" anchorCtr="0"/>
          <a:lstStyle>
            <a:lvl1pPr marL="0" indent="0" algn="ctr">
              <a:buFontTx/>
              <a:buNone/>
              <a:defRPr sz="1250"/>
            </a:lvl1pPr>
          </a:lstStyle>
          <a:p>
            <a:endParaRPr lang="en-US"/>
          </a:p>
        </p:txBody>
      </p:sp>
      <p:sp>
        <p:nvSpPr>
          <p:cNvPr id="23" name="Text Placeholder 22">
            <a:extLst>
              <a:ext uri="{FF2B5EF4-FFF2-40B4-BE49-F238E27FC236}">
                <a16:creationId xmlns:a16="http://schemas.microsoft.com/office/drawing/2014/main" id="{E11447C4-40C4-4796-A487-6BD14BBF86D9}"/>
              </a:ext>
            </a:extLst>
          </p:cNvPr>
          <p:cNvSpPr>
            <a:spLocks noGrp="1"/>
          </p:cNvSpPr>
          <p:nvPr>
            <p:ph type="body" sz="quarter" idx="13"/>
          </p:nvPr>
        </p:nvSpPr>
        <p:spPr>
          <a:xfrm>
            <a:off x="554739" y="585419"/>
            <a:ext cx="10868337" cy="838439"/>
          </a:xfrm>
          <a:noFill/>
        </p:spPr>
        <p:txBody>
          <a:bodyPr/>
          <a:lstStyle>
            <a:lvl1pPr marL="0" indent="0" algn="ctr">
              <a:buFontTx/>
              <a:buNone/>
              <a:defRPr sz="2916">
                <a:solidFill>
                  <a:schemeClr val="bg1"/>
                </a:solidFill>
                <a:latin typeface="+mj-lt"/>
              </a:defRPr>
            </a:lvl1pPr>
          </a:lstStyle>
          <a:p>
            <a:pPr lvl="0"/>
            <a:r>
              <a:rPr lang="en-GB"/>
              <a:t>Click to edit Master text styles</a:t>
            </a:r>
          </a:p>
        </p:txBody>
      </p:sp>
    </p:spTree>
    <p:extLst>
      <p:ext uri="{BB962C8B-B14F-4D97-AF65-F5344CB8AC3E}">
        <p14:creationId xmlns:p14="http://schemas.microsoft.com/office/powerpoint/2010/main" val="1756134918"/>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6_Blank-N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DB777C-9672-5B49-4429-AB02572B7624}"/>
              </a:ext>
            </a:extLst>
          </p:cNvPr>
          <p:cNvSpPr>
            <a:spLocks/>
          </p:cNvSpPr>
          <p:nvPr userDrawn="1"/>
        </p:nvSpPr>
        <p:spPr>
          <a:xfrm>
            <a:off x="460" y="0"/>
            <a:ext cx="12191081" cy="3407261"/>
          </a:xfrm>
          <a:prstGeom prst="rect">
            <a:avLst/>
          </a:prstGeom>
          <a:gradFill>
            <a:gsLst>
              <a:gs pos="28000">
                <a:srgbClr val="F80032"/>
              </a:gs>
              <a:gs pos="8000">
                <a:srgbClr val="FF7800"/>
              </a:gs>
              <a:gs pos="40000">
                <a:srgbClr val="FF00A0"/>
              </a:gs>
              <a:gs pos="60000">
                <a:srgbClr val="8C28FF"/>
              </a:gs>
              <a:gs pos="80000">
                <a:srgbClr val="0023FF"/>
              </a:gs>
              <a:gs pos="100000">
                <a:srgbClr val="1798FF"/>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83">
              <a:solidFill>
                <a:srgbClr val="FFFFFF"/>
              </a:solidFill>
              <a:latin typeface="Sky Text" panose="020B0506040202020204" pitchFamily="34" charset="0"/>
            </a:endParaRPr>
          </a:p>
        </p:txBody>
      </p:sp>
      <p:sp>
        <p:nvSpPr>
          <p:cNvPr id="19" name="Picture Placeholder 18">
            <a:extLst>
              <a:ext uri="{FF2B5EF4-FFF2-40B4-BE49-F238E27FC236}">
                <a16:creationId xmlns:a16="http://schemas.microsoft.com/office/drawing/2014/main" id="{A8C801F9-A55D-757D-6B91-21B58FEE2C86}"/>
              </a:ext>
            </a:extLst>
          </p:cNvPr>
          <p:cNvSpPr>
            <a:spLocks noGrp="1"/>
          </p:cNvSpPr>
          <p:nvPr>
            <p:ph type="pic" sz="quarter" idx="10"/>
          </p:nvPr>
        </p:nvSpPr>
        <p:spPr>
          <a:xfrm>
            <a:off x="890567" y="2135135"/>
            <a:ext cx="2263780" cy="2106846"/>
          </a:xfrm>
          <a:solidFill>
            <a:schemeClr val="bg1">
              <a:lumMod val="85000"/>
              <a:alpha val="50000"/>
            </a:schemeClr>
          </a:solidFill>
          <a:effectLst>
            <a:reflection blurRad="63500" stA="15000" endPos="55000" dir="5400000" sy="-100000" algn="bl" rotWithShape="0"/>
          </a:effectLst>
        </p:spPr>
        <p:txBody>
          <a:bodyPr anchor="ctr" anchorCtr="0"/>
          <a:lstStyle>
            <a:lvl1pPr marL="0" indent="0" algn="ctr">
              <a:buFontTx/>
              <a:buNone/>
              <a:defRPr sz="1250"/>
            </a:lvl1pPr>
          </a:lstStyle>
          <a:p>
            <a:endParaRPr lang="en-US"/>
          </a:p>
        </p:txBody>
      </p:sp>
      <p:sp>
        <p:nvSpPr>
          <p:cNvPr id="20" name="Picture Placeholder 18">
            <a:extLst>
              <a:ext uri="{FF2B5EF4-FFF2-40B4-BE49-F238E27FC236}">
                <a16:creationId xmlns:a16="http://schemas.microsoft.com/office/drawing/2014/main" id="{0A7201CE-38E2-3B0A-2AA0-1208F3EC7A73}"/>
              </a:ext>
            </a:extLst>
          </p:cNvPr>
          <p:cNvSpPr>
            <a:spLocks noGrp="1"/>
          </p:cNvSpPr>
          <p:nvPr>
            <p:ph type="pic" sz="quarter" idx="11"/>
          </p:nvPr>
        </p:nvSpPr>
        <p:spPr>
          <a:xfrm>
            <a:off x="3616877" y="2135135"/>
            <a:ext cx="2263780" cy="2106846"/>
          </a:xfrm>
          <a:solidFill>
            <a:schemeClr val="bg1">
              <a:lumMod val="85000"/>
              <a:alpha val="50000"/>
            </a:schemeClr>
          </a:solidFill>
          <a:effectLst>
            <a:reflection blurRad="63500" stA="15000" endPos="55000" dir="5400000" sy="-100000" algn="bl" rotWithShape="0"/>
          </a:effectLst>
        </p:spPr>
        <p:txBody>
          <a:bodyPr anchor="ctr" anchorCtr="0"/>
          <a:lstStyle>
            <a:lvl1pPr marL="0" indent="0" algn="ctr">
              <a:buFontTx/>
              <a:buNone/>
              <a:defRPr sz="1250"/>
            </a:lvl1pPr>
          </a:lstStyle>
          <a:p>
            <a:endParaRPr lang="en-US"/>
          </a:p>
        </p:txBody>
      </p:sp>
      <p:sp>
        <p:nvSpPr>
          <p:cNvPr id="21" name="Picture Placeholder 18">
            <a:extLst>
              <a:ext uri="{FF2B5EF4-FFF2-40B4-BE49-F238E27FC236}">
                <a16:creationId xmlns:a16="http://schemas.microsoft.com/office/drawing/2014/main" id="{856395A3-6E2C-D6DF-1329-459D98A1408D}"/>
              </a:ext>
            </a:extLst>
          </p:cNvPr>
          <p:cNvSpPr>
            <a:spLocks noGrp="1"/>
          </p:cNvSpPr>
          <p:nvPr>
            <p:ph type="pic" sz="quarter" idx="12"/>
          </p:nvPr>
        </p:nvSpPr>
        <p:spPr>
          <a:xfrm>
            <a:off x="6348698" y="2135135"/>
            <a:ext cx="2263780" cy="2106846"/>
          </a:xfrm>
          <a:solidFill>
            <a:schemeClr val="bg1">
              <a:lumMod val="85000"/>
              <a:alpha val="50000"/>
            </a:schemeClr>
          </a:solidFill>
          <a:effectLst>
            <a:reflection blurRad="63500" stA="15000" endPos="55000" dir="5400000" sy="-100000" algn="bl" rotWithShape="0"/>
          </a:effectLst>
        </p:spPr>
        <p:txBody>
          <a:bodyPr anchor="ctr" anchorCtr="0"/>
          <a:lstStyle>
            <a:lvl1pPr marL="0" indent="0" algn="ctr">
              <a:buFontTx/>
              <a:buNone/>
              <a:defRPr sz="1250"/>
            </a:lvl1pPr>
          </a:lstStyle>
          <a:p>
            <a:endParaRPr lang="en-US"/>
          </a:p>
        </p:txBody>
      </p:sp>
      <p:sp>
        <p:nvSpPr>
          <p:cNvPr id="23" name="Text Placeholder 22">
            <a:extLst>
              <a:ext uri="{FF2B5EF4-FFF2-40B4-BE49-F238E27FC236}">
                <a16:creationId xmlns:a16="http://schemas.microsoft.com/office/drawing/2014/main" id="{E11447C4-40C4-4796-A487-6BD14BBF86D9}"/>
              </a:ext>
            </a:extLst>
          </p:cNvPr>
          <p:cNvSpPr>
            <a:spLocks noGrp="1"/>
          </p:cNvSpPr>
          <p:nvPr>
            <p:ph type="body" sz="quarter" idx="13"/>
          </p:nvPr>
        </p:nvSpPr>
        <p:spPr>
          <a:xfrm>
            <a:off x="554739" y="585419"/>
            <a:ext cx="10868337" cy="838439"/>
          </a:xfrm>
          <a:noFill/>
        </p:spPr>
        <p:txBody>
          <a:bodyPr/>
          <a:lstStyle>
            <a:lvl1pPr marL="0" indent="0" algn="ctr">
              <a:buFontTx/>
              <a:buNone/>
              <a:defRPr sz="2916">
                <a:solidFill>
                  <a:schemeClr val="bg1"/>
                </a:solidFill>
                <a:latin typeface="+mj-lt"/>
              </a:defRPr>
            </a:lvl1pPr>
          </a:lstStyle>
          <a:p>
            <a:pPr lvl="0"/>
            <a:r>
              <a:rPr lang="en-GB"/>
              <a:t>Click to edit Master text styles</a:t>
            </a:r>
          </a:p>
        </p:txBody>
      </p:sp>
      <p:sp>
        <p:nvSpPr>
          <p:cNvPr id="9" name="Picture Placeholder 18">
            <a:extLst>
              <a:ext uri="{FF2B5EF4-FFF2-40B4-BE49-F238E27FC236}">
                <a16:creationId xmlns:a16="http://schemas.microsoft.com/office/drawing/2014/main" id="{7C0F0A63-D796-2ECB-AE97-3B04F5C378FB}"/>
              </a:ext>
            </a:extLst>
          </p:cNvPr>
          <p:cNvSpPr>
            <a:spLocks noGrp="1"/>
          </p:cNvSpPr>
          <p:nvPr>
            <p:ph type="pic" sz="quarter" idx="14"/>
          </p:nvPr>
        </p:nvSpPr>
        <p:spPr>
          <a:xfrm>
            <a:off x="9090986" y="2135135"/>
            <a:ext cx="2263780" cy="2106846"/>
          </a:xfrm>
          <a:solidFill>
            <a:schemeClr val="bg1">
              <a:lumMod val="85000"/>
              <a:alpha val="50000"/>
            </a:schemeClr>
          </a:solidFill>
          <a:effectLst>
            <a:reflection blurRad="63500" stA="15000" endPos="55000" dir="5400000" sy="-100000" algn="bl" rotWithShape="0"/>
          </a:effectLst>
        </p:spPr>
        <p:txBody>
          <a:bodyPr anchor="ctr" anchorCtr="0"/>
          <a:lstStyle>
            <a:lvl1pPr marL="0" indent="0" algn="ctr">
              <a:buFontTx/>
              <a:buNone/>
              <a:defRPr sz="1250"/>
            </a:lvl1pPr>
          </a:lstStyle>
          <a:p>
            <a:endParaRPr lang="en-US"/>
          </a:p>
        </p:txBody>
      </p:sp>
    </p:spTree>
    <p:extLst>
      <p:ext uri="{BB962C8B-B14F-4D97-AF65-F5344CB8AC3E}">
        <p14:creationId xmlns:p14="http://schemas.microsoft.com/office/powerpoint/2010/main" val="2802051701"/>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Blank-N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00631F-19DC-48B9-061A-D99485D322A1}"/>
              </a:ext>
            </a:extLst>
          </p:cNvPr>
          <p:cNvSpPr>
            <a:spLocks/>
          </p:cNvSpPr>
          <p:nvPr userDrawn="1"/>
        </p:nvSpPr>
        <p:spPr>
          <a:xfrm>
            <a:off x="460" y="4861678"/>
            <a:ext cx="12191081" cy="2006017"/>
          </a:xfrm>
          <a:prstGeom prst="rect">
            <a:avLst/>
          </a:prstGeom>
          <a:gradFill>
            <a:gsLst>
              <a:gs pos="28000">
                <a:srgbClr val="F80032"/>
              </a:gs>
              <a:gs pos="8000">
                <a:srgbClr val="FF7800"/>
              </a:gs>
              <a:gs pos="40000">
                <a:srgbClr val="FF00A0"/>
              </a:gs>
              <a:gs pos="60000">
                <a:srgbClr val="8C28FF"/>
              </a:gs>
              <a:gs pos="80000">
                <a:srgbClr val="0023FF"/>
              </a:gs>
              <a:gs pos="100000">
                <a:srgbClr val="1798FF"/>
              </a:gs>
            </a:gsLst>
            <a:lin ang="27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83">
              <a:solidFill>
                <a:srgbClr val="FFFFFF"/>
              </a:solidFill>
              <a:latin typeface="Sky Text" panose="020B0506040202020204" pitchFamily="34" charset="0"/>
            </a:endParaRPr>
          </a:p>
        </p:txBody>
      </p:sp>
      <p:sp>
        <p:nvSpPr>
          <p:cNvPr id="8" name="Picture Placeholder 7">
            <a:extLst>
              <a:ext uri="{FF2B5EF4-FFF2-40B4-BE49-F238E27FC236}">
                <a16:creationId xmlns:a16="http://schemas.microsoft.com/office/drawing/2014/main" id="{E4F796F1-B070-EA66-9CF9-F885C85C631B}"/>
              </a:ext>
            </a:extLst>
          </p:cNvPr>
          <p:cNvSpPr>
            <a:spLocks noGrp="1"/>
          </p:cNvSpPr>
          <p:nvPr>
            <p:ph type="pic" sz="quarter" idx="10"/>
          </p:nvPr>
        </p:nvSpPr>
        <p:spPr>
          <a:xfrm>
            <a:off x="0" y="0"/>
            <a:ext cx="12190346" cy="4861677"/>
          </a:xfrm>
        </p:spPr>
        <p:txBody>
          <a:bodyPr anchor="ctr" anchorCtr="0"/>
          <a:lstStyle>
            <a:lvl1pPr marL="0" indent="0" algn="ctr">
              <a:buFontTx/>
              <a:buNone/>
              <a:defRPr/>
            </a:lvl1pPr>
          </a:lstStyle>
          <a:p>
            <a:endParaRPr lang="en-US"/>
          </a:p>
        </p:txBody>
      </p:sp>
      <p:sp>
        <p:nvSpPr>
          <p:cNvPr id="3" name="Rectangle 2">
            <a:extLst>
              <a:ext uri="{FF2B5EF4-FFF2-40B4-BE49-F238E27FC236}">
                <a16:creationId xmlns:a16="http://schemas.microsoft.com/office/drawing/2014/main" id="{D29C8092-4336-E48A-C2B4-79AF0026813E}"/>
              </a:ext>
            </a:extLst>
          </p:cNvPr>
          <p:cNvSpPr/>
          <p:nvPr userDrawn="1"/>
        </p:nvSpPr>
        <p:spPr>
          <a:xfrm flipV="1">
            <a:off x="1060" y="4878947"/>
            <a:ext cx="12189881" cy="47626"/>
          </a:xfrm>
          <a:prstGeom prst="rect">
            <a:avLst/>
          </a:prstGeom>
          <a:solidFill>
            <a:srgbClr val="F4F5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80976">
              <a:defRPr/>
            </a:pPr>
            <a:endParaRPr lang="en-US" sz="750">
              <a:solidFill>
                <a:srgbClr val="FFFFFF"/>
              </a:solidFill>
              <a:latin typeface="Sky Text"/>
            </a:endParaRPr>
          </a:p>
        </p:txBody>
      </p:sp>
      <p:sp>
        <p:nvSpPr>
          <p:cNvPr id="6" name="Rectangle">
            <a:extLst>
              <a:ext uri="{FF2B5EF4-FFF2-40B4-BE49-F238E27FC236}">
                <a16:creationId xmlns:a16="http://schemas.microsoft.com/office/drawing/2014/main" id="{D30A5922-C5EB-7CAF-FF19-C21D67428A7A}"/>
              </a:ext>
            </a:extLst>
          </p:cNvPr>
          <p:cNvSpPr/>
          <p:nvPr userDrawn="1"/>
        </p:nvSpPr>
        <p:spPr>
          <a:xfrm>
            <a:off x="0" y="4861677"/>
            <a:ext cx="12191081" cy="86749"/>
          </a:xfrm>
          <a:prstGeom prst="rect">
            <a:avLst/>
          </a:prstGeom>
          <a:gradFill>
            <a:gsLst>
              <a:gs pos="0">
                <a:srgbClr val="FFB400"/>
              </a:gs>
              <a:gs pos="49827">
                <a:srgbClr val="FF2AFF"/>
              </a:gs>
              <a:gs pos="100000">
                <a:srgbClr val="00CDFF"/>
              </a:gs>
            </a:gsLst>
          </a:gradFill>
          <a:ln w="3175">
            <a:miter lim="400000"/>
          </a:ln>
        </p:spPr>
        <p:txBody>
          <a:bodyPr lIns="13795" tIns="13795" rIns="13795" bIns="13795" anchor="ctr"/>
          <a:lstStyle/>
          <a:p>
            <a:pPr defTabSz="380951">
              <a:defRPr sz="3200">
                <a:latin typeface="Sky Text"/>
                <a:ea typeface="Sky Text"/>
                <a:cs typeface="Sky Text"/>
                <a:sym typeface="Sky Text"/>
              </a:defRPr>
            </a:pPr>
            <a:endParaRPr sz="1333">
              <a:solidFill>
                <a:srgbClr val="000000"/>
              </a:solidFill>
              <a:latin typeface="Sky Text"/>
              <a:sym typeface="Sky Text"/>
            </a:endParaRPr>
          </a:p>
        </p:txBody>
      </p:sp>
    </p:spTree>
    <p:extLst>
      <p:ext uri="{BB962C8B-B14F-4D97-AF65-F5344CB8AC3E}">
        <p14:creationId xmlns:p14="http://schemas.microsoft.com/office/powerpoint/2010/main" val="2209181386"/>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9_Blank-NL">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66BC73-50AC-7AE7-811D-4E68BD11C989}"/>
              </a:ext>
            </a:extLst>
          </p:cNvPr>
          <p:cNvPicPr>
            <a:picLocks noChangeAspect="1"/>
          </p:cNvPicPr>
          <p:nvPr userDrawn="1"/>
        </p:nvPicPr>
        <p:blipFill>
          <a:blip r:embed="rId2">
            <a:extLst>
              <a:ext uri="{28A0092B-C50C-407E-A947-70E740481C1C}">
                <a14:useLocalDpi xmlns:a14="http://schemas.microsoft.com/office/drawing/2010/main" val="0"/>
              </a:ext>
            </a:extLst>
          </a:blip>
          <a:srcRect l="4" r="-4" b="48832"/>
          <a:stretch/>
        </p:blipFill>
        <p:spPr>
          <a:xfrm>
            <a:off x="459" y="1"/>
            <a:ext cx="12191541" cy="3502686"/>
          </a:xfrm>
          <a:prstGeom prst="rect">
            <a:avLst/>
          </a:prstGeom>
        </p:spPr>
      </p:pic>
      <p:sp>
        <p:nvSpPr>
          <p:cNvPr id="23" name="Text Placeholder 22">
            <a:extLst>
              <a:ext uri="{FF2B5EF4-FFF2-40B4-BE49-F238E27FC236}">
                <a16:creationId xmlns:a16="http://schemas.microsoft.com/office/drawing/2014/main" id="{E11447C4-40C4-4796-A487-6BD14BBF86D9}"/>
              </a:ext>
            </a:extLst>
          </p:cNvPr>
          <p:cNvSpPr>
            <a:spLocks noGrp="1"/>
          </p:cNvSpPr>
          <p:nvPr>
            <p:ph type="body" sz="quarter" idx="13"/>
          </p:nvPr>
        </p:nvSpPr>
        <p:spPr>
          <a:xfrm>
            <a:off x="554740" y="585421"/>
            <a:ext cx="10868337" cy="838439"/>
          </a:xfrm>
          <a:noFill/>
        </p:spPr>
        <p:txBody>
          <a:bodyPr/>
          <a:lstStyle>
            <a:lvl1pPr marL="0" indent="0" algn="ctr">
              <a:buFontTx/>
              <a:buNone/>
              <a:defRPr sz="2915">
                <a:solidFill>
                  <a:schemeClr val="bg1"/>
                </a:solidFill>
                <a:latin typeface="+mj-lt"/>
              </a:defRPr>
            </a:lvl1pPr>
          </a:lstStyle>
          <a:p>
            <a:pPr lvl="0"/>
            <a:r>
              <a:rPr lang="en-GB"/>
              <a:t>Click to edit Master text styles</a:t>
            </a:r>
          </a:p>
        </p:txBody>
      </p:sp>
      <p:sp>
        <p:nvSpPr>
          <p:cNvPr id="4" name="Rectangle 3">
            <a:extLst>
              <a:ext uri="{FF2B5EF4-FFF2-40B4-BE49-F238E27FC236}">
                <a16:creationId xmlns:a16="http://schemas.microsoft.com/office/drawing/2014/main" id="{206C0B13-38B1-0EA2-329A-7ED82A8FD12E}"/>
              </a:ext>
            </a:extLst>
          </p:cNvPr>
          <p:cNvSpPr/>
          <p:nvPr/>
        </p:nvSpPr>
        <p:spPr>
          <a:xfrm>
            <a:off x="0" y="3429000"/>
            <a:ext cx="12192000" cy="3429001"/>
          </a:xfrm>
          <a:prstGeom prst="rect">
            <a:avLst/>
          </a:prstGeom>
          <a:solidFill>
            <a:srgbClr val="F4F5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4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ky Text"/>
              <a:ea typeface="+mn-ea"/>
              <a:cs typeface="+mn-cs"/>
            </a:endParaRPr>
          </a:p>
        </p:txBody>
      </p:sp>
      <p:sp>
        <p:nvSpPr>
          <p:cNvPr id="2" name="Rectangle 1">
            <a:extLst>
              <a:ext uri="{FF2B5EF4-FFF2-40B4-BE49-F238E27FC236}">
                <a16:creationId xmlns:a16="http://schemas.microsoft.com/office/drawing/2014/main" id="{EC7080BC-91B4-E7FA-5A44-ACA5B362D4ED}"/>
              </a:ext>
            </a:extLst>
          </p:cNvPr>
          <p:cNvSpPr/>
          <p:nvPr userDrawn="1"/>
        </p:nvSpPr>
        <p:spPr>
          <a:xfrm flipV="1">
            <a:off x="0" y="3401054"/>
            <a:ext cx="12192000" cy="47626"/>
          </a:xfrm>
          <a:prstGeom prst="rect">
            <a:avLst/>
          </a:prstGeom>
          <a:gradFill>
            <a:gsLst>
              <a:gs pos="0">
                <a:srgbClr val="FFB400"/>
              </a:gs>
              <a:gs pos="49827">
                <a:srgbClr val="FF2AFF"/>
              </a:gs>
              <a:gs pos="100000">
                <a:srgbClr val="00CD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Right Triangle 5">
            <a:extLst>
              <a:ext uri="{FF2B5EF4-FFF2-40B4-BE49-F238E27FC236}">
                <a16:creationId xmlns:a16="http://schemas.microsoft.com/office/drawing/2014/main" id="{747261B5-F143-661A-749A-E1585BCB0CE2}"/>
              </a:ext>
            </a:extLst>
          </p:cNvPr>
          <p:cNvSpPr/>
          <p:nvPr userDrawn="1"/>
        </p:nvSpPr>
        <p:spPr>
          <a:xfrm>
            <a:off x="-11332499" y="-6791215"/>
            <a:ext cx="12191540" cy="4876720"/>
          </a:xfrm>
          <a:prstGeom prst="rtTriangle">
            <a:avLst/>
          </a:prstGeom>
          <a:gradFill>
            <a:gsLst>
              <a:gs pos="0">
                <a:schemeClr val="bg1">
                  <a:alpha val="839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10612932"/>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Blank-NL">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66BC73-50AC-7AE7-811D-4E68BD11C989}"/>
              </a:ext>
            </a:extLst>
          </p:cNvPr>
          <p:cNvPicPr>
            <a:picLocks noChangeAspect="1"/>
          </p:cNvPicPr>
          <p:nvPr userDrawn="1"/>
        </p:nvPicPr>
        <p:blipFill>
          <a:blip r:embed="rId2">
            <a:extLst>
              <a:ext uri="{28A0092B-C50C-407E-A947-70E740481C1C}">
                <a14:useLocalDpi xmlns:a14="http://schemas.microsoft.com/office/drawing/2010/main" val="0"/>
              </a:ext>
            </a:extLst>
          </a:blip>
          <a:srcRect t="24416" b="24416"/>
          <a:stretch/>
        </p:blipFill>
        <p:spPr>
          <a:xfrm>
            <a:off x="459" y="1"/>
            <a:ext cx="12191541" cy="3502686"/>
          </a:xfrm>
          <a:prstGeom prst="rect">
            <a:avLst/>
          </a:prstGeom>
        </p:spPr>
      </p:pic>
      <p:sp>
        <p:nvSpPr>
          <p:cNvPr id="23" name="Text Placeholder 22">
            <a:extLst>
              <a:ext uri="{FF2B5EF4-FFF2-40B4-BE49-F238E27FC236}">
                <a16:creationId xmlns:a16="http://schemas.microsoft.com/office/drawing/2014/main" id="{E11447C4-40C4-4796-A487-6BD14BBF86D9}"/>
              </a:ext>
            </a:extLst>
          </p:cNvPr>
          <p:cNvSpPr>
            <a:spLocks noGrp="1"/>
          </p:cNvSpPr>
          <p:nvPr>
            <p:ph type="body" sz="quarter" idx="13"/>
          </p:nvPr>
        </p:nvSpPr>
        <p:spPr>
          <a:xfrm>
            <a:off x="554740" y="585421"/>
            <a:ext cx="10868337" cy="838439"/>
          </a:xfrm>
          <a:noFill/>
        </p:spPr>
        <p:txBody>
          <a:bodyPr/>
          <a:lstStyle>
            <a:lvl1pPr marL="0" indent="0" algn="ctr">
              <a:buFontTx/>
              <a:buNone/>
              <a:defRPr sz="2915">
                <a:solidFill>
                  <a:schemeClr val="bg1"/>
                </a:solidFill>
                <a:latin typeface="+mj-lt"/>
              </a:defRPr>
            </a:lvl1pPr>
          </a:lstStyle>
          <a:p>
            <a:pPr lvl="0"/>
            <a:r>
              <a:rPr lang="en-GB"/>
              <a:t>Click to edit Master text styles</a:t>
            </a:r>
          </a:p>
        </p:txBody>
      </p:sp>
      <p:sp>
        <p:nvSpPr>
          <p:cNvPr id="4" name="Rectangle 3">
            <a:extLst>
              <a:ext uri="{FF2B5EF4-FFF2-40B4-BE49-F238E27FC236}">
                <a16:creationId xmlns:a16="http://schemas.microsoft.com/office/drawing/2014/main" id="{206C0B13-38B1-0EA2-329A-7ED82A8FD12E}"/>
              </a:ext>
            </a:extLst>
          </p:cNvPr>
          <p:cNvSpPr/>
          <p:nvPr/>
        </p:nvSpPr>
        <p:spPr>
          <a:xfrm>
            <a:off x="0" y="3429000"/>
            <a:ext cx="12192000" cy="3429001"/>
          </a:xfrm>
          <a:prstGeom prst="rect">
            <a:avLst/>
          </a:prstGeom>
          <a:solidFill>
            <a:srgbClr val="F4F5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4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ky Text"/>
              <a:ea typeface="+mn-ea"/>
              <a:cs typeface="+mn-cs"/>
            </a:endParaRPr>
          </a:p>
        </p:txBody>
      </p:sp>
      <p:sp>
        <p:nvSpPr>
          <p:cNvPr id="2" name="Rectangle 1">
            <a:extLst>
              <a:ext uri="{FF2B5EF4-FFF2-40B4-BE49-F238E27FC236}">
                <a16:creationId xmlns:a16="http://schemas.microsoft.com/office/drawing/2014/main" id="{EC7080BC-91B4-E7FA-5A44-ACA5B362D4ED}"/>
              </a:ext>
            </a:extLst>
          </p:cNvPr>
          <p:cNvSpPr/>
          <p:nvPr userDrawn="1"/>
        </p:nvSpPr>
        <p:spPr>
          <a:xfrm flipV="1">
            <a:off x="0" y="3401054"/>
            <a:ext cx="12192000" cy="47626"/>
          </a:xfrm>
          <a:prstGeom prst="rect">
            <a:avLst/>
          </a:prstGeom>
          <a:gradFill>
            <a:gsLst>
              <a:gs pos="0">
                <a:srgbClr val="FFB400"/>
              </a:gs>
              <a:gs pos="49827">
                <a:srgbClr val="FF2AFF"/>
              </a:gs>
              <a:gs pos="100000">
                <a:srgbClr val="00CD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Right Triangle 5">
            <a:extLst>
              <a:ext uri="{FF2B5EF4-FFF2-40B4-BE49-F238E27FC236}">
                <a16:creationId xmlns:a16="http://schemas.microsoft.com/office/drawing/2014/main" id="{747261B5-F143-661A-749A-E1585BCB0CE2}"/>
              </a:ext>
            </a:extLst>
          </p:cNvPr>
          <p:cNvSpPr/>
          <p:nvPr userDrawn="1"/>
        </p:nvSpPr>
        <p:spPr>
          <a:xfrm>
            <a:off x="-11332499" y="-6791215"/>
            <a:ext cx="12191540" cy="4876720"/>
          </a:xfrm>
          <a:prstGeom prst="rtTriangle">
            <a:avLst/>
          </a:prstGeom>
          <a:gradFill>
            <a:gsLst>
              <a:gs pos="0">
                <a:schemeClr val="bg1">
                  <a:alpha val="839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4290518910"/>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Image Placeholder 3">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1AF721F0-815E-DE45-9290-E449F1BF2B20}"/>
              </a:ext>
            </a:extLst>
          </p:cNvPr>
          <p:cNvSpPr>
            <a:spLocks noGrp="1"/>
          </p:cNvSpPr>
          <p:nvPr>
            <p:ph type="pic" sz="quarter" idx="13" hasCustomPrompt="1"/>
          </p:nvPr>
        </p:nvSpPr>
        <p:spPr>
          <a:xfrm>
            <a:off x="297648" y="293536"/>
            <a:ext cx="192203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9" name="Picture Placeholder 2">
            <a:extLst>
              <a:ext uri="{FF2B5EF4-FFF2-40B4-BE49-F238E27FC236}">
                <a16:creationId xmlns:a16="http://schemas.microsoft.com/office/drawing/2014/main" id="{341F2E20-B80E-B04B-A9AF-0D16CD55399F}"/>
              </a:ext>
            </a:extLst>
          </p:cNvPr>
          <p:cNvSpPr>
            <a:spLocks noGrp="1"/>
          </p:cNvSpPr>
          <p:nvPr>
            <p:ph type="pic" sz="quarter" idx="14" hasCustomPrompt="1"/>
          </p:nvPr>
        </p:nvSpPr>
        <p:spPr>
          <a:xfrm>
            <a:off x="4154386" y="293536"/>
            <a:ext cx="1941614"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Picture Placeholder 2">
            <a:extLst>
              <a:ext uri="{FF2B5EF4-FFF2-40B4-BE49-F238E27FC236}">
                <a16:creationId xmlns:a16="http://schemas.microsoft.com/office/drawing/2014/main" id="{A1BF4C05-BF12-3D4E-95D0-414989E87146}"/>
              </a:ext>
            </a:extLst>
          </p:cNvPr>
          <p:cNvSpPr>
            <a:spLocks noGrp="1"/>
          </p:cNvSpPr>
          <p:nvPr>
            <p:ph type="pic" sz="quarter" idx="15" hasCustomPrompt="1"/>
          </p:nvPr>
        </p:nvSpPr>
        <p:spPr>
          <a:xfrm>
            <a:off x="8011126" y="293536"/>
            <a:ext cx="1918207" cy="3133927"/>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20" name="Straight Connector 19">
            <a:extLst>
              <a:ext uri="{FF2B5EF4-FFF2-40B4-BE49-F238E27FC236}">
                <a16:creationId xmlns:a16="http://schemas.microsoft.com/office/drawing/2014/main" id="{6EE6B058-E1CB-9B43-90D0-B23C16F04E77}"/>
              </a:ext>
            </a:extLst>
          </p:cNvPr>
          <p:cNvCxnSpPr>
            <a:cxnSpLocks/>
          </p:cNvCxnSpPr>
          <p:nvPr userDrawn="1"/>
        </p:nvCxnSpPr>
        <p:spPr>
          <a:xfrm flipH="1">
            <a:off x="7995512"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Picture Placeholder 2">
            <a:extLst>
              <a:ext uri="{FF2B5EF4-FFF2-40B4-BE49-F238E27FC236}">
                <a16:creationId xmlns:a16="http://schemas.microsoft.com/office/drawing/2014/main" id="{2DBF39C7-67FA-507C-2CD9-3E75F20C5F2C}"/>
              </a:ext>
            </a:extLst>
          </p:cNvPr>
          <p:cNvSpPr>
            <a:spLocks noGrp="1"/>
          </p:cNvSpPr>
          <p:nvPr>
            <p:ph type="pic" sz="quarter" idx="21" hasCustomPrompt="1"/>
          </p:nvPr>
        </p:nvSpPr>
        <p:spPr>
          <a:xfrm>
            <a:off x="2199064" y="293536"/>
            <a:ext cx="192203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7" name="Picture Placeholder 2">
            <a:extLst>
              <a:ext uri="{FF2B5EF4-FFF2-40B4-BE49-F238E27FC236}">
                <a16:creationId xmlns:a16="http://schemas.microsoft.com/office/drawing/2014/main" id="{C6624F8F-8B4B-3B03-55E8-2B1E4ABC8FA7}"/>
              </a:ext>
            </a:extLst>
          </p:cNvPr>
          <p:cNvSpPr>
            <a:spLocks noGrp="1"/>
          </p:cNvSpPr>
          <p:nvPr>
            <p:ph type="pic" sz="quarter" idx="22" hasCustomPrompt="1"/>
          </p:nvPr>
        </p:nvSpPr>
        <p:spPr>
          <a:xfrm>
            <a:off x="6092104" y="293536"/>
            <a:ext cx="1941614"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2" name="Picture Placeholder 2">
            <a:extLst>
              <a:ext uri="{FF2B5EF4-FFF2-40B4-BE49-F238E27FC236}">
                <a16:creationId xmlns:a16="http://schemas.microsoft.com/office/drawing/2014/main" id="{53B8E4BA-5F6F-EB62-57B3-8E3E1FB1C834}"/>
              </a:ext>
            </a:extLst>
          </p:cNvPr>
          <p:cNvSpPr>
            <a:spLocks noGrp="1"/>
          </p:cNvSpPr>
          <p:nvPr>
            <p:ph type="pic" sz="quarter" idx="23" hasCustomPrompt="1"/>
          </p:nvPr>
        </p:nvSpPr>
        <p:spPr>
          <a:xfrm>
            <a:off x="9937125" y="293536"/>
            <a:ext cx="1918207"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4" name="Picture Placeholder 2">
            <a:extLst>
              <a:ext uri="{FF2B5EF4-FFF2-40B4-BE49-F238E27FC236}">
                <a16:creationId xmlns:a16="http://schemas.microsoft.com/office/drawing/2014/main" id="{45F2D75C-47F3-1A5F-50A9-1FE4CD6BFBD9}"/>
              </a:ext>
            </a:extLst>
          </p:cNvPr>
          <p:cNvSpPr>
            <a:spLocks noGrp="1"/>
          </p:cNvSpPr>
          <p:nvPr>
            <p:ph type="pic" sz="quarter" idx="24" hasCustomPrompt="1"/>
          </p:nvPr>
        </p:nvSpPr>
        <p:spPr>
          <a:xfrm>
            <a:off x="297648" y="3420371"/>
            <a:ext cx="192203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5" name="Picture Placeholder 2">
            <a:extLst>
              <a:ext uri="{FF2B5EF4-FFF2-40B4-BE49-F238E27FC236}">
                <a16:creationId xmlns:a16="http://schemas.microsoft.com/office/drawing/2014/main" id="{D4ADB835-79A5-8D66-B7FE-5D3E797DEA70}"/>
              </a:ext>
            </a:extLst>
          </p:cNvPr>
          <p:cNvSpPr>
            <a:spLocks noGrp="1"/>
          </p:cNvSpPr>
          <p:nvPr>
            <p:ph type="pic" sz="quarter" idx="25" hasCustomPrompt="1"/>
          </p:nvPr>
        </p:nvSpPr>
        <p:spPr>
          <a:xfrm>
            <a:off x="4154386" y="3420371"/>
            <a:ext cx="1941614"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6" name="Picture Placeholder 2">
            <a:extLst>
              <a:ext uri="{FF2B5EF4-FFF2-40B4-BE49-F238E27FC236}">
                <a16:creationId xmlns:a16="http://schemas.microsoft.com/office/drawing/2014/main" id="{82DC4B3B-8040-5F81-59A0-60DDA42E5FF6}"/>
              </a:ext>
            </a:extLst>
          </p:cNvPr>
          <p:cNvSpPr>
            <a:spLocks noGrp="1"/>
          </p:cNvSpPr>
          <p:nvPr>
            <p:ph type="pic" sz="quarter" idx="26" hasCustomPrompt="1"/>
          </p:nvPr>
        </p:nvSpPr>
        <p:spPr>
          <a:xfrm>
            <a:off x="8011126" y="3420371"/>
            <a:ext cx="1918207"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1" name="Picture Placeholder 2">
            <a:extLst>
              <a:ext uri="{FF2B5EF4-FFF2-40B4-BE49-F238E27FC236}">
                <a16:creationId xmlns:a16="http://schemas.microsoft.com/office/drawing/2014/main" id="{34328FF1-4C3B-CC96-D9CB-EF4F2A9C221B}"/>
              </a:ext>
            </a:extLst>
          </p:cNvPr>
          <p:cNvSpPr>
            <a:spLocks noGrp="1"/>
          </p:cNvSpPr>
          <p:nvPr>
            <p:ph type="pic" sz="quarter" idx="27" hasCustomPrompt="1"/>
          </p:nvPr>
        </p:nvSpPr>
        <p:spPr>
          <a:xfrm>
            <a:off x="2199064" y="3420371"/>
            <a:ext cx="192203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2" name="Picture Placeholder 2">
            <a:extLst>
              <a:ext uri="{FF2B5EF4-FFF2-40B4-BE49-F238E27FC236}">
                <a16:creationId xmlns:a16="http://schemas.microsoft.com/office/drawing/2014/main" id="{06497BA1-8752-936C-52A8-F0AFDB0C1301}"/>
              </a:ext>
            </a:extLst>
          </p:cNvPr>
          <p:cNvSpPr>
            <a:spLocks noGrp="1"/>
          </p:cNvSpPr>
          <p:nvPr>
            <p:ph type="pic" sz="quarter" idx="28" hasCustomPrompt="1"/>
          </p:nvPr>
        </p:nvSpPr>
        <p:spPr>
          <a:xfrm>
            <a:off x="6092104" y="3420371"/>
            <a:ext cx="1941614"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3" name="Picture Placeholder 2">
            <a:extLst>
              <a:ext uri="{FF2B5EF4-FFF2-40B4-BE49-F238E27FC236}">
                <a16:creationId xmlns:a16="http://schemas.microsoft.com/office/drawing/2014/main" id="{1717E896-FA49-65CF-FEEC-737837B82374}"/>
              </a:ext>
            </a:extLst>
          </p:cNvPr>
          <p:cNvSpPr>
            <a:spLocks noGrp="1"/>
          </p:cNvSpPr>
          <p:nvPr>
            <p:ph type="pic" sz="quarter" idx="29" hasCustomPrompt="1"/>
          </p:nvPr>
        </p:nvSpPr>
        <p:spPr>
          <a:xfrm>
            <a:off x="9937125" y="3420371"/>
            <a:ext cx="1918207" cy="3133927"/>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19" name="Straight Connector 18">
            <a:extLst>
              <a:ext uri="{FF2B5EF4-FFF2-40B4-BE49-F238E27FC236}">
                <a16:creationId xmlns:a16="http://schemas.microsoft.com/office/drawing/2014/main" id="{427F918A-77E7-5A4E-A5CA-14A34BDC5721}"/>
              </a:ext>
            </a:extLst>
          </p:cNvPr>
          <p:cNvCxnSpPr>
            <a:cxnSpLocks/>
          </p:cNvCxnSpPr>
          <p:nvPr userDrawn="1"/>
        </p:nvCxnSpPr>
        <p:spPr>
          <a:xfrm flipH="1">
            <a:off x="297645" y="3432725"/>
            <a:ext cx="115967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2A22AD1-ECEF-D395-7B7C-CD946596D0E7}"/>
              </a:ext>
            </a:extLst>
          </p:cNvPr>
          <p:cNvCxnSpPr>
            <a:cxnSpLocks/>
          </p:cNvCxnSpPr>
          <p:nvPr userDrawn="1"/>
        </p:nvCxnSpPr>
        <p:spPr>
          <a:xfrm flipH="1">
            <a:off x="2187321"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FCC560D-07EC-7DE8-5D33-8D5D6FCED91A}"/>
              </a:ext>
            </a:extLst>
          </p:cNvPr>
          <p:cNvCxnSpPr>
            <a:cxnSpLocks/>
          </p:cNvCxnSpPr>
          <p:nvPr userDrawn="1"/>
        </p:nvCxnSpPr>
        <p:spPr>
          <a:xfrm flipH="1">
            <a:off x="6080041"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7ACBE2-88D0-0974-2A7F-6C34C1FD4C32}"/>
              </a:ext>
            </a:extLst>
          </p:cNvPr>
          <p:cNvCxnSpPr>
            <a:cxnSpLocks/>
          </p:cNvCxnSpPr>
          <p:nvPr userDrawn="1"/>
        </p:nvCxnSpPr>
        <p:spPr>
          <a:xfrm flipH="1">
            <a:off x="8037238"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8A3C41C-1F11-368D-1A33-1EB765194AB8}"/>
              </a:ext>
            </a:extLst>
          </p:cNvPr>
          <p:cNvCxnSpPr>
            <a:cxnSpLocks/>
          </p:cNvCxnSpPr>
          <p:nvPr userDrawn="1"/>
        </p:nvCxnSpPr>
        <p:spPr>
          <a:xfrm flipH="1">
            <a:off x="9931833"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0CBDC3A-EAEB-B149-8036-790431C76FDB}"/>
              </a:ext>
            </a:extLst>
          </p:cNvPr>
          <p:cNvCxnSpPr>
            <a:cxnSpLocks/>
          </p:cNvCxnSpPr>
          <p:nvPr userDrawn="1"/>
        </p:nvCxnSpPr>
        <p:spPr>
          <a:xfrm flipH="1">
            <a:off x="4154387"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0714816"/>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0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2" name="Title 1"/>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
        <p:nvSpPr>
          <p:cNvPr id="4" name="Text Placeholder 3">
            <a:extLst>
              <a:ext uri="{FF2B5EF4-FFF2-40B4-BE49-F238E27FC236}">
                <a16:creationId xmlns:a16="http://schemas.microsoft.com/office/drawing/2014/main" id="{B5795B10-4A2E-2393-C702-A455A74E923C}"/>
              </a:ext>
            </a:extLst>
          </p:cNvPr>
          <p:cNvSpPr>
            <a:spLocks noGrp="1"/>
          </p:cNvSpPr>
          <p:nvPr>
            <p:ph type="body" sz="quarter" idx="10"/>
          </p:nvPr>
        </p:nvSpPr>
        <p:spPr>
          <a:xfrm>
            <a:off x="914442" y="2900634"/>
            <a:ext cx="5475072" cy="623455"/>
          </a:xfrm>
          <a:noFill/>
        </p:spPr>
        <p:txBody>
          <a:bodyPr/>
          <a:lstStyle>
            <a:lvl1pPr marL="0" indent="0">
              <a:buFontTx/>
              <a:buNone/>
              <a:defRPr sz="250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4123124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Lst>
  </p:timing>
  <p:extLst>
    <p:ext uri="{DCECCB84-F9BA-43D5-87BE-67443E8EF086}">
      <p15:sldGuideLst xmlns:p15="http://schemas.microsoft.com/office/powerpoint/2012/main">
        <p15:guide id="1" orient="horz" pos="2073">
          <p15:clr>
            <a:srgbClr val="FBAE40"/>
          </p15:clr>
        </p15:guide>
        <p15:guide id="2" pos="3686">
          <p15:clr>
            <a:srgbClr val="FBAE40"/>
          </p15:clr>
        </p15:guide>
        <p15:guide id="3" pos="557">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9_Section Break 1">
    <p:spTree>
      <p:nvGrpSpPr>
        <p:cNvPr id="1" name=""/>
        <p:cNvGrpSpPr/>
        <p:nvPr/>
      </p:nvGrpSpPr>
      <p:grpSpPr>
        <a:xfrm>
          <a:off x="0" y="0"/>
          <a:ext cx="0" cy="0"/>
          <a:chOff x="0" y="0"/>
          <a:chExt cx="0" cy="0"/>
        </a:xfrm>
      </p:grpSpPr>
      <p:pic>
        <p:nvPicPr>
          <p:cNvPr id="5" name="Picture 4" descr="A pink and red background&#10;&#10;AI-generated content may be incorrect.">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b="3874"/>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
        <p:nvSpPr>
          <p:cNvPr id="7" name="Text Placeholder 6">
            <a:extLst>
              <a:ext uri="{FF2B5EF4-FFF2-40B4-BE49-F238E27FC236}">
                <a16:creationId xmlns:a16="http://schemas.microsoft.com/office/drawing/2014/main" id="{089885B3-9849-AD23-44EA-176578E7ABF7}"/>
              </a:ext>
            </a:extLst>
          </p:cNvPr>
          <p:cNvSpPr>
            <a:spLocks noGrp="1"/>
          </p:cNvSpPr>
          <p:nvPr>
            <p:ph type="body" sz="quarter" idx="10"/>
          </p:nvPr>
        </p:nvSpPr>
        <p:spPr>
          <a:xfrm>
            <a:off x="914442" y="2837794"/>
            <a:ext cx="5475072" cy="838439"/>
          </a:xfrm>
          <a:noFill/>
        </p:spPr>
        <p:txBody>
          <a:bodyPr/>
          <a:lstStyle>
            <a:lvl1pPr marL="0" indent="0">
              <a:buFontTx/>
              <a:buNone/>
              <a:defRPr sz="2083">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3481817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8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
        <p:nvSpPr>
          <p:cNvPr id="2" name="Text Placeholder 6">
            <a:extLst>
              <a:ext uri="{FF2B5EF4-FFF2-40B4-BE49-F238E27FC236}">
                <a16:creationId xmlns:a16="http://schemas.microsoft.com/office/drawing/2014/main" id="{DC559FF3-07FE-CB51-6D5D-86F8FDD1594B}"/>
              </a:ext>
            </a:extLst>
          </p:cNvPr>
          <p:cNvSpPr>
            <a:spLocks noGrp="1"/>
          </p:cNvSpPr>
          <p:nvPr>
            <p:ph type="body" sz="quarter" idx="10"/>
          </p:nvPr>
        </p:nvSpPr>
        <p:spPr>
          <a:xfrm>
            <a:off x="914442" y="2837794"/>
            <a:ext cx="5475072" cy="838439"/>
          </a:xfrm>
          <a:noFill/>
        </p:spPr>
        <p:txBody>
          <a:bodyPr/>
          <a:lstStyle>
            <a:lvl1pPr marL="0" indent="0">
              <a:buFontTx/>
              <a:buNone/>
              <a:defRPr sz="2083">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29437796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tmplLst>
          <p:tmpl lvl="1">
            <p:tnLst>
              <p:par>
                <p:cTn presetID="10" presetClass="entr" presetSubtype="0"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childTnLst>
                </p:cTn>
              </p:par>
            </p:tnLst>
          </p:tmpl>
        </p:tmplLst>
      </p:bldP>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7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937" b="1937"/>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
        <p:nvSpPr>
          <p:cNvPr id="2" name="Text Placeholder 6">
            <a:extLst>
              <a:ext uri="{FF2B5EF4-FFF2-40B4-BE49-F238E27FC236}">
                <a16:creationId xmlns:a16="http://schemas.microsoft.com/office/drawing/2014/main" id="{9BEBD107-FACA-3362-6B20-5BDB5811B072}"/>
              </a:ext>
            </a:extLst>
          </p:cNvPr>
          <p:cNvSpPr>
            <a:spLocks noGrp="1"/>
          </p:cNvSpPr>
          <p:nvPr>
            <p:ph type="body" sz="quarter" idx="10"/>
          </p:nvPr>
        </p:nvSpPr>
        <p:spPr>
          <a:xfrm>
            <a:off x="914442" y="2837794"/>
            <a:ext cx="5475072" cy="838439"/>
          </a:xfrm>
          <a:noFill/>
        </p:spPr>
        <p:txBody>
          <a:bodyPr/>
          <a:lstStyle>
            <a:lvl1pPr marL="0" indent="0">
              <a:buFontTx/>
              <a:buNone/>
              <a:defRPr sz="2083">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3679888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tmplLst>
          <p:tmpl lvl="1">
            <p:tnLst>
              <p:par>
                <p:cTn presetID="10" presetClass="entr" presetSubtype="0"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childTnLst>
                </p:cTn>
              </p:par>
            </p:tnLst>
          </p:tmpl>
        </p:tmplLst>
      </p:bldP>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4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
        <p:nvSpPr>
          <p:cNvPr id="2" name="Text Placeholder 6">
            <a:extLst>
              <a:ext uri="{FF2B5EF4-FFF2-40B4-BE49-F238E27FC236}">
                <a16:creationId xmlns:a16="http://schemas.microsoft.com/office/drawing/2014/main" id="{3676079E-1170-DC86-1D05-D631B39A742A}"/>
              </a:ext>
            </a:extLst>
          </p:cNvPr>
          <p:cNvSpPr>
            <a:spLocks noGrp="1"/>
          </p:cNvSpPr>
          <p:nvPr>
            <p:ph type="body" sz="quarter" idx="10"/>
          </p:nvPr>
        </p:nvSpPr>
        <p:spPr>
          <a:xfrm>
            <a:off x="914442" y="2837794"/>
            <a:ext cx="5475072" cy="838439"/>
          </a:xfrm>
          <a:noFill/>
        </p:spPr>
        <p:txBody>
          <a:bodyPr/>
          <a:lstStyle>
            <a:lvl1pPr marL="0" indent="0">
              <a:buFontTx/>
              <a:buNone/>
              <a:defRPr sz="2083">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4286875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tmplLst>
          <p:tmpl lvl="1">
            <p:tnLst>
              <p:par>
                <p:cTn presetID="10" presetClass="entr" presetSubtype="0"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childTnLst>
                </p:cTn>
              </p:par>
            </p:tnLst>
          </p:tmpl>
        </p:tmplLst>
      </p:bldP>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3_Section Brea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4D923D-1C16-97A7-8E07-9719C0171BC0}"/>
              </a:ext>
            </a:extLst>
          </p:cNvPr>
          <p:cNvPicPr>
            <a:picLocks noChangeAspect="1"/>
          </p:cNvPicPr>
          <p:nvPr userDrawn="1"/>
        </p:nvPicPr>
        <p:blipFill>
          <a:blip r:embed="rId2">
            <a:extLst>
              <a:ext uri="{28A0092B-C50C-407E-A947-70E740481C1C}">
                <a14:useLocalDpi xmlns:a14="http://schemas.microsoft.com/office/drawing/2010/main" val="0"/>
              </a:ext>
            </a:extLst>
          </a:blip>
          <a:srcRect t="1898" b="1898"/>
          <a:stretch/>
        </p:blipFill>
        <p:spPr>
          <a:xfrm>
            <a:off x="297646" y="293535"/>
            <a:ext cx="11596705" cy="6270928"/>
          </a:xfrm>
          <a:prstGeom prst="rect">
            <a:avLst/>
          </a:prstGeom>
        </p:spPr>
      </p:pic>
      <p:sp>
        <p:nvSpPr>
          <p:cNvPr id="3" name="Title 1">
            <a:extLst>
              <a:ext uri="{FF2B5EF4-FFF2-40B4-BE49-F238E27FC236}">
                <a16:creationId xmlns:a16="http://schemas.microsoft.com/office/drawing/2014/main" id="{9723D38B-206C-EEF2-FC05-B3A96883C2D9}"/>
              </a:ext>
            </a:extLst>
          </p:cNvPr>
          <p:cNvSpPr>
            <a:spLocks noGrp="1"/>
          </p:cNvSpPr>
          <p:nvPr>
            <p:ph type="title" hasCustomPrompt="1"/>
          </p:nvPr>
        </p:nvSpPr>
        <p:spPr>
          <a:xfrm>
            <a:off x="914822" y="2014630"/>
            <a:ext cx="5474246" cy="705355"/>
          </a:xfrm>
        </p:spPr>
        <p:txBody>
          <a:bodyPr wrap="square" anchor="ctr">
            <a:spAutoFit/>
          </a:bodyPr>
          <a:lstStyle>
            <a:lvl1pPr algn="l">
              <a:lnSpc>
                <a:spcPct val="100000"/>
              </a:lnSpc>
              <a:spcBef>
                <a:spcPts val="0"/>
              </a:spcBef>
              <a:defRPr sz="4583">
                <a:solidFill>
                  <a:schemeClr val="bg1"/>
                </a:solidFill>
                <a:latin typeface="+mn-lt"/>
              </a:defRPr>
            </a:lvl1pPr>
          </a:lstStyle>
          <a:p>
            <a:r>
              <a:rPr lang="en-US"/>
              <a:t>Title Sky text 44pt</a:t>
            </a:r>
            <a:endParaRPr lang="en-GB"/>
          </a:p>
        </p:txBody>
      </p:sp>
      <p:sp>
        <p:nvSpPr>
          <p:cNvPr id="2" name="Text Placeholder 6">
            <a:extLst>
              <a:ext uri="{FF2B5EF4-FFF2-40B4-BE49-F238E27FC236}">
                <a16:creationId xmlns:a16="http://schemas.microsoft.com/office/drawing/2014/main" id="{14743C1A-7BCE-1689-DA2B-15BBA8CE1DD0}"/>
              </a:ext>
            </a:extLst>
          </p:cNvPr>
          <p:cNvSpPr>
            <a:spLocks noGrp="1"/>
          </p:cNvSpPr>
          <p:nvPr>
            <p:ph type="body" sz="quarter" idx="10"/>
          </p:nvPr>
        </p:nvSpPr>
        <p:spPr>
          <a:xfrm>
            <a:off x="914442" y="2837794"/>
            <a:ext cx="5475072" cy="838439"/>
          </a:xfrm>
          <a:noFill/>
        </p:spPr>
        <p:txBody>
          <a:bodyPr/>
          <a:lstStyle>
            <a:lvl1pPr marL="0" indent="0">
              <a:buFontTx/>
              <a:buNone/>
              <a:defRPr sz="2083">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3623916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tmplLst>
          <p:tmpl lvl="1">
            <p:tnLst>
              <p:par>
                <p:cTn presetID="10" presetClass="entr" presetSubtype="0"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childTnLst>
                </p:cTn>
              </p:par>
            </p:tnLst>
          </p:tmpl>
        </p:tmplLst>
      </p:bldP>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1754" y="4830533"/>
            <a:ext cx="10948492" cy="706140"/>
          </a:xfrm>
        </p:spPr>
        <p:txBody>
          <a:bodyPr anchor="b" anchorCtr="1">
            <a:noAutofit/>
          </a:bodyPr>
          <a:lstStyle>
            <a:lvl1pPr algn="ctr">
              <a:defRPr sz="2914">
                <a:solidFill>
                  <a:srgbClr val="21429C"/>
                </a:solidFill>
                <a:latin typeface="+mj-lt"/>
              </a:defRPr>
            </a:lvl1pPr>
          </a:lstStyle>
          <a:p>
            <a:r>
              <a:rPr lang="en-US"/>
              <a:t>Click to edit Master title style</a:t>
            </a:r>
            <a:endParaRPr lang="en-GB"/>
          </a:p>
        </p:txBody>
      </p:sp>
      <p:sp>
        <p:nvSpPr>
          <p:cNvPr id="3" name="Subtitle 2"/>
          <p:cNvSpPr>
            <a:spLocks noGrp="1"/>
          </p:cNvSpPr>
          <p:nvPr>
            <p:ph type="subTitle" idx="1"/>
          </p:nvPr>
        </p:nvSpPr>
        <p:spPr>
          <a:xfrm>
            <a:off x="621755" y="5552549"/>
            <a:ext cx="10948492" cy="702834"/>
          </a:xfrm>
          <a:noFill/>
        </p:spPr>
        <p:txBody>
          <a:bodyPr anchor="t" anchorCtr="1">
            <a:noAutofit/>
          </a:bodyPr>
          <a:lstStyle>
            <a:lvl1pPr marL="0" indent="0" algn="ctr">
              <a:buNone/>
              <a:defRPr sz="2083">
                <a:solidFill>
                  <a:srgbClr val="323232"/>
                </a:solidFill>
                <a:latin typeface="+mn-lt"/>
              </a:defRPr>
            </a:lvl1pPr>
            <a:lvl2pPr marL="609483" indent="0" algn="ctr">
              <a:buNone/>
              <a:defRPr>
                <a:solidFill>
                  <a:schemeClr val="tx1">
                    <a:tint val="75000"/>
                  </a:schemeClr>
                </a:solidFill>
              </a:defRPr>
            </a:lvl2pPr>
            <a:lvl3pPr marL="1218966" indent="0" algn="ctr">
              <a:buNone/>
              <a:defRPr>
                <a:solidFill>
                  <a:schemeClr val="tx1">
                    <a:tint val="75000"/>
                  </a:schemeClr>
                </a:solidFill>
              </a:defRPr>
            </a:lvl3pPr>
            <a:lvl4pPr marL="1828449" indent="0" algn="ctr">
              <a:buNone/>
              <a:defRPr>
                <a:solidFill>
                  <a:schemeClr val="tx1">
                    <a:tint val="75000"/>
                  </a:schemeClr>
                </a:solidFill>
              </a:defRPr>
            </a:lvl4pPr>
            <a:lvl5pPr marL="2437931" indent="0" algn="ctr">
              <a:buNone/>
              <a:defRPr>
                <a:solidFill>
                  <a:schemeClr val="tx1">
                    <a:tint val="75000"/>
                  </a:schemeClr>
                </a:solidFill>
              </a:defRPr>
            </a:lvl5pPr>
            <a:lvl6pPr marL="3047415" indent="0" algn="ctr">
              <a:buNone/>
              <a:defRPr>
                <a:solidFill>
                  <a:schemeClr val="tx1">
                    <a:tint val="75000"/>
                  </a:schemeClr>
                </a:solidFill>
              </a:defRPr>
            </a:lvl6pPr>
            <a:lvl7pPr marL="3656898" indent="0" algn="ctr">
              <a:buNone/>
              <a:defRPr>
                <a:solidFill>
                  <a:schemeClr val="tx1">
                    <a:tint val="75000"/>
                  </a:schemeClr>
                </a:solidFill>
              </a:defRPr>
            </a:lvl7pPr>
            <a:lvl8pPr marL="4266381" indent="0" algn="ctr">
              <a:buNone/>
              <a:defRPr>
                <a:solidFill>
                  <a:schemeClr val="tx1">
                    <a:tint val="75000"/>
                  </a:schemeClr>
                </a:solidFill>
              </a:defRPr>
            </a:lvl8pPr>
            <a:lvl9pPr marL="4875863" indent="0" algn="ctr">
              <a:buNone/>
              <a:defRPr>
                <a:solidFill>
                  <a:schemeClr val="tx1">
                    <a:tint val="75000"/>
                  </a:schemeClr>
                </a:solidFill>
              </a:defRPr>
            </a:lvl9pPr>
          </a:lstStyle>
          <a:p>
            <a:r>
              <a:rPr lang="en-US"/>
              <a:t>Click to edit Master subtitle style</a:t>
            </a:r>
            <a:endParaRPr lang="en-GB"/>
          </a:p>
        </p:txBody>
      </p:sp>
      <p:pic>
        <p:nvPicPr>
          <p:cNvPr id="8" name="Picture 7" descr="Sky Logo">
            <a:extLst>
              <a:ext uri="{FF2B5EF4-FFF2-40B4-BE49-F238E27FC236}">
                <a16:creationId xmlns:a16="http://schemas.microsoft.com/office/drawing/2014/main" id="{1B0ACC0B-ACA5-8645-804C-356A9393B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91234" y="1201750"/>
            <a:ext cx="6009537" cy="3671900"/>
          </a:xfrm>
          <a:prstGeom prst="rect">
            <a:avLst/>
          </a:prstGeom>
        </p:spPr>
      </p:pic>
    </p:spTree>
    <p:extLst>
      <p:ext uri="{BB962C8B-B14F-4D97-AF65-F5344CB8AC3E}">
        <p14:creationId xmlns:p14="http://schemas.microsoft.com/office/powerpoint/2010/main" val="1478068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1754" y="1684484"/>
            <a:ext cx="10948492" cy="4223616"/>
          </a:xfrm>
        </p:spPr>
        <p:txBody>
          <a:bodyPr lIns="0" tIns="0" rIns="0" bIns="0"/>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itle Placeholder 1">
            <a:extLst>
              <a:ext uri="{FF2B5EF4-FFF2-40B4-BE49-F238E27FC236}">
                <a16:creationId xmlns:a16="http://schemas.microsoft.com/office/drawing/2014/main" id="{8C36F4FB-33C5-6845-BE8E-1E08E70CB931}"/>
              </a:ext>
            </a:extLst>
          </p:cNvPr>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661757415"/>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7" y="1684426"/>
            <a:ext cx="10950145" cy="4165734"/>
          </a:xfrm>
        </p:spPr>
        <p:txBody>
          <a:bodyPr/>
          <a:lstStyle>
            <a:lvl1pPr marL="0" indent="0">
              <a:buFontTx/>
              <a:buNone/>
              <a:defRPr/>
            </a:lvl1pPr>
          </a:lstStyle>
          <a:p>
            <a:pPr lvl="0"/>
            <a:r>
              <a:rPr lang="en-US"/>
              <a:t>Edit Master text styles</a:t>
            </a:r>
          </a:p>
          <a:p>
            <a:pPr lvl="0"/>
            <a:endParaRPr lang="en-US"/>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7" y="900559"/>
            <a:ext cx="5473419" cy="542422"/>
          </a:xfrm>
        </p:spPr>
        <p:txBody>
          <a:bodyPr/>
          <a:lstStyle>
            <a:lvl1pPr marL="0" indent="0">
              <a:buFontTx/>
              <a:buNone/>
              <a:defRPr sz="2083">
                <a:latin typeface="+mj-lt"/>
              </a:defRPr>
            </a:lvl1pPr>
          </a:lstStyle>
          <a:p>
            <a:pPr lvl="0"/>
            <a:r>
              <a:rPr lang="en-US"/>
              <a:t>Edit Master text styles</a:t>
            </a:r>
          </a:p>
        </p:txBody>
      </p:sp>
      <p:sp>
        <p:nvSpPr>
          <p:cNvPr id="12" name="Title Placeholder 1">
            <a:extLst>
              <a:ext uri="{FF2B5EF4-FFF2-40B4-BE49-F238E27FC236}">
                <a16:creationId xmlns:a16="http://schemas.microsoft.com/office/drawing/2014/main" id="{9658F56F-87D0-064D-B424-93D0E9AAE3F1}"/>
              </a:ext>
            </a:extLst>
          </p:cNvPr>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671187098"/>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7" y="1684426"/>
            <a:ext cx="10950145" cy="4165734"/>
          </a:xfrm>
          <a:noFill/>
        </p:spPr>
        <p:txBody>
          <a:bodyPr/>
          <a:lstStyle>
            <a:lvl1pPr marL="0" indent="0">
              <a:buFontTx/>
              <a:buNone/>
              <a:defRPr/>
            </a:lvl1pPr>
          </a:lstStyle>
          <a:p>
            <a:pPr lvl="0"/>
            <a:r>
              <a:rPr lang="en-US"/>
              <a:t>Edit Master text styles</a:t>
            </a:r>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7" y="900559"/>
            <a:ext cx="5473419" cy="542422"/>
          </a:xfrm>
        </p:spPr>
        <p:txBody>
          <a:bodyPr/>
          <a:lstStyle>
            <a:lvl1pPr marL="0" indent="0">
              <a:buFontTx/>
              <a:buNone/>
              <a:defRPr sz="2083">
                <a:latin typeface="+mj-lt"/>
              </a:defRPr>
            </a:lvl1pPr>
          </a:lstStyle>
          <a:p>
            <a:pPr lvl="0"/>
            <a:r>
              <a:rPr lang="en-US"/>
              <a:t>Edit Master text styles</a:t>
            </a:r>
          </a:p>
        </p:txBody>
      </p:sp>
      <p:sp>
        <p:nvSpPr>
          <p:cNvPr id="8" name="Title Placeholder 1">
            <a:extLst>
              <a:ext uri="{FF2B5EF4-FFF2-40B4-BE49-F238E27FC236}">
                <a16:creationId xmlns:a16="http://schemas.microsoft.com/office/drawing/2014/main" id="{6464783E-7D3C-2F4E-A1C5-C97D8C8826BA}"/>
              </a:ext>
            </a:extLst>
          </p:cNvPr>
          <p:cNvSpPr>
            <a:spLocks noGrp="1"/>
          </p:cNvSpPr>
          <p:nvPr>
            <p:ph type="title"/>
          </p:nvPr>
        </p:nvSpPr>
        <p:spPr>
          <a:xfrm>
            <a:off x="621757" y="608571"/>
            <a:ext cx="10948493" cy="291988"/>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51720334"/>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7" y="1684426"/>
            <a:ext cx="10950145" cy="4165734"/>
          </a:xfrm>
          <a:noFill/>
        </p:spPr>
        <p:txBody>
          <a:bodyPr/>
          <a:lstStyle>
            <a:lvl1pPr marL="0" indent="0">
              <a:buFontTx/>
              <a:buNone/>
              <a:defRPr/>
            </a:lvl1pPr>
          </a:lstStyle>
          <a:p>
            <a:pPr lvl="0"/>
            <a:r>
              <a:rPr lang="en-US"/>
              <a:t>Edit Master text styles</a:t>
            </a:r>
          </a:p>
          <a:p>
            <a:pPr lvl="0"/>
            <a:endParaRPr lang="en-US"/>
          </a:p>
          <a:p>
            <a:pPr lvl="0"/>
            <a:endParaRPr lang="en-US"/>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7" y="900559"/>
            <a:ext cx="5473419" cy="542422"/>
          </a:xfrm>
        </p:spPr>
        <p:txBody>
          <a:bodyPr/>
          <a:lstStyle>
            <a:lvl1pPr marL="0" indent="0">
              <a:buFontTx/>
              <a:buNone/>
              <a:defRPr sz="2083">
                <a:latin typeface="+mj-lt"/>
              </a:defRPr>
            </a:lvl1pPr>
          </a:lstStyle>
          <a:p>
            <a:pPr lvl="0"/>
            <a:r>
              <a:rPr lang="en-US"/>
              <a:t>Edit Master text styles</a:t>
            </a:r>
          </a:p>
        </p:txBody>
      </p:sp>
      <p:sp>
        <p:nvSpPr>
          <p:cNvPr id="12" name="Title Placeholder 1">
            <a:extLst>
              <a:ext uri="{FF2B5EF4-FFF2-40B4-BE49-F238E27FC236}">
                <a16:creationId xmlns:a16="http://schemas.microsoft.com/office/drawing/2014/main" id="{601D71E2-E738-3744-BEC2-2F3ABAACB44A}"/>
              </a:ext>
            </a:extLst>
          </p:cNvPr>
          <p:cNvSpPr>
            <a:spLocks noGrp="1"/>
          </p:cNvSpPr>
          <p:nvPr>
            <p:ph type="title"/>
          </p:nvPr>
        </p:nvSpPr>
        <p:spPr>
          <a:xfrm>
            <a:off x="621757" y="608571"/>
            <a:ext cx="10948493" cy="291988"/>
          </a:xfrm>
          <a:prstGeom prst="rect">
            <a:avLst/>
          </a:prstGeom>
        </p:spPr>
        <p:txBody>
          <a:bodyPr vert="horz" lIns="0" tIns="0" rIns="0" bIns="0" rtlCol="0" anchor="t" anchorCtr="0">
            <a:noAutofit/>
          </a:bodyPr>
          <a:lstStyle/>
          <a:p>
            <a:endParaRPr lang="en-GB"/>
          </a:p>
        </p:txBody>
      </p:sp>
      <p:pic>
        <p:nvPicPr>
          <p:cNvPr id="10" name="Picture 9" descr="Sky Logo">
            <a:extLst>
              <a:ext uri="{FF2B5EF4-FFF2-40B4-BE49-F238E27FC236}">
                <a16:creationId xmlns:a16="http://schemas.microsoft.com/office/drawing/2014/main" id="{6665B3D6-B7A7-FF46-B33F-598DED3F06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6" y="6007079"/>
            <a:ext cx="793282" cy="484705"/>
          </a:xfrm>
          <a:prstGeom prst="rect">
            <a:avLst/>
          </a:prstGeom>
        </p:spPr>
      </p:pic>
    </p:spTree>
    <p:extLst>
      <p:ext uri="{BB962C8B-B14F-4D97-AF65-F5344CB8AC3E}">
        <p14:creationId xmlns:p14="http://schemas.microsoft.com/office/powerpoint/2010/main" val="996958489"/>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7" y="1684426"/>
            <a:ext cx="5233619" cy="4165734"/>
          </a:xfrm>
          <a:noFill/>
        </p:spPr>
        <p:txBody>
          <a:bodyPr/>
          <a:lstStyle>
            <a:lvl1pPr marL="0" indent="0">
              <a:buFontTx/>
              <a:buNone/>
              <a:defRPr/>
            </a:lvl1pPr>
          </a:lstStyle>
          <a:p>
            <a:pPr lvl="0"/>
            <a:r>
              <a:rPr lang="en-US"/>
              <a:t>Edit Master text styles</a:t>
            </a:r>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7" y="900561"/>
            <a:ext cx="5233619" cy="642371"/>
          </a:xfrm>
        </p:spPr>
        <p:txBody>
          <a:bodyPr/>
          <a:lstStyle>
            <a:lvl1pPr marL="0" indent="0">
              <a:buFontTx/>
              <a:buNone/>
              <a:defRPr sz="2083">
                <a:latin typeface="+mj-lt"/>
              </a:defRPr>
            </a:lvl1pPr>
          </a:lstStyle>
          <a:p>
            <a:pPr lvl="0"/>
            <a:r>
              <a:rPr lang="en-US"/>
              <a:t>Edit Master text styles</a:t>
            </a:r>
          </a:p>
        </p:txBody>
      </p:sp>
      <p:sp>
        <p:nvSpPr>
          <p:cNvPr id="8" name="Picture Placeholder 2">
            <a:extLst>
              <a:ext uri="{FF2B5EF4-FFF2-40B4-BE49-F238E27FC236}">
                <a16:creationId xmlns:a16="http://schemas.microsoft.com/office/drawing/2014/main" id="{7B3636FA-2AED-064B-91B0-F81E40A74D85}"/>
              </a:ext>
            </a:extLst>
          </p:cNvPr>
          <p:cNvSpPr>
            <a:spLocks noGrp="1"/>
          </p:cNvSpPr>
          <p:nvPr>
            <p:ph type="pic" sz="quarter" idx="13" hasCustomPrompt="1"/>
          </p:nvPr>
        </p:nvSpPr>
        <p:spPr>
          <a:xfrm>
            <a:off x="6108402" y="293536"/>
            <a:ext cx="5785950" cy="626785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Title Placeholder 1">
            <a:extLst>
              <a:ext uri="{FF2B5EF4-FFF2-40B4-BE49-F238E27FC236}">
                <a16:creationId xmlns:a16="http://schemas.microsoft.com/office/drawing/2014/main" id="{27431026-ED0C-754F-8B89-65E4733585A7}"/>
              </a:ext>
            </a:extLst>
          </p:cNvPr>
          <p:cNvSpPr>
            <a:spLocks noGrp="1"/>
          </p:cNvSpPr>
          <p:nvPr>
            <p:ph type="title"/>
          </p:nvPr>
        </p:nvSpPr>
        <p:spPr>
          <a:xfrm>
            <a:off x="621757" y="608571"/>
            <a:ext cx="5233619" cy="291988"/>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763576041"/>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Headline and Content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1754" y="1684486"/>
            <a:ext cx="5353596" cy="4223614"/>
          </a:xfrm>
          <a:noFill/>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3" y="1684486"/>
            <a:ext cx="5347745" cy="4223614"/>
          </a:xfrm>
          <a:noFill/>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4" name="Rectangle 13">
            <a:extLst>
              <a:ext uri="{FF2B5EF4-FFF2-40B4-BE49-F238E27FC236}">
                <a16:creationId xmlns:a16="http://schemas.microsoft.com/office/drawing/2014/main" id="{64ADB4E9-A5E4-E247-8477-A92761FB76AF}"/>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itle Placeholder 1">
            <a:extLst>
              <a:ext uri="{FF2B5EF4-FFF2-40B4-BE49-F238E27FC236}">
                <a16:creationId xmlns:a16="http://schemas.microsoft.com/office/drawing/2014/main" id="{5A964159-085B-4647-9B1F-6C3CF0AE958F}"/>
              </a:ext>
            </a:extLst>
          </p:cNvPr>
          <p:cNvSpPr>
            <a:spLocks noGrp="1"/>
          </p:cNvSpPr>
          <p:nvPr>
            <p:ph type="title"/>
          </p:nvPr>
        </p:nvSpPr>
        <p:spPr>
          <a:xfrm>
            <a:off x="621757" y="608571"/>
            <a:ext cx="10948493" cy="291988"/>
          </a:xfrm>
          <a:prstGeom prst="rect">
            <a:avLst/>
          </a:prstGeom>
        </p:spPr>
        <p:txBody>
          <a:bodyPr vert="horz" lIns="0" tIns="0" rIns="0" bIns="0" rtlCol="0" anchor="t" anchorCtr="0">
            <a:noAutofit/>
          </a:bodyPr>
          <a:lstStyle/>
          <a:p>
            <a:endParaRPr lang="en-GB"/>
          </a:p>
        </p:txBody>
      </p:sp>
      <p:sp>
        <p:nvSpPr>
          <p:cNvPr id="9" name="Text Placeholder 10">
            <a:extLst>
              <a:ext uri="{FF2B5EF4-FFF2-40B4-BE49-F238E27FC236}">
                <a16:creationId xmlns:a16="http://schemas.microsoft.com/office/drawing/2014/main" id="{7C09CBB4-A663-C34B-82F0-AF4455D25091}"/>
              </a:ext>
            </a:extLst>
          </p:cNvPr>
          <p:cNvSpPr>
            <a:spLocks noGrp="1"/>
          </p:cNvSpPr>
          <p:nvPr>
            <p:ph type="body" sz="quarter" idx="12"/>
          </p:nvPr>
        </p:nvSpPr>
        <p:spPr>
          <a:xfrm>
            <a:off x="621757" y="900559"/>
            <a:ext cx="5473419" cy="542422"/>
          </a:xfrm>
        </p:spPr>
        <p:txBody>
          <a:bodyPr/>
          <a:lstStyle>
            <a:lvl1pPr marL="0" indent="0">
              <a:buFontTx/>
              <a:buNone/>
              <a:defRPr sz="2083">
                <a:latin typeface="+mj-lt"/>
              </a:defRPr>
            </a:lvl1pPr>
          </a:lstStyle>
          <a:p>
            <a:pPr lvl="0"/>
            <a:r>
              <a:rPr lang="en-US"/>
              <a:t>Edit Master text styles</a:t>
            </a:r>
          </a:p>
        </p:txBody>
      </p:sp>
    </p:spTree>
    <p:extLst>
      <p:ext uri="{BB962C8B-B14F-4D97-AF65-F5344CB8AC3E}">
        <p14:creationId xmlns:p14="http://schemas.microsoft.com/office/powerpoint/2010/main" val="3637439047"/>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Headline and Content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1754" y="1684486"/>
            <a:ext cx="5353596" cy="4223614"/>
          </a:xfrm>
          <a:noFill/>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3" y="1684486"/>
            <a:ext cx="5347745" cy="4223614"/>
          </a:xfrm>
          <a:noFill/>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4" name="Rectangle 13">
            <a:extLst>
              <a:ext uri="{FF2B5EF4-FFF2-40B4-BE49-F238E27FC236}">
                <a16:creationId xmlns:a16="http://schemas.microsoft.com/office/drawing/2014/main" id="{64ADB4E9-A5E4-E247-8477-A92761FB76AF}"/>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itle Placeholder 1">
            <a:extLst>
              <a:ext uri="{FF2B5EF4-FFF2-40B4-BE49-F238E27FC236}">
                <a16:creationId xmlns:a16="http://schemas.microsoft.com/office/drawing/2014/main" id="{5A964159-085B-4647-9B1F-6C3CF0AE958F}"/>
              </a:ext>
            </a:extLst>
          </p:cNvPr>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sp>
        <p:nvSpPr>
          <p:cNvPr id="9" name="Text Placeholder 10">
            <a:extLst>
              <a:ext uri="{FF2B5EF4-FFF2-40B4-BE49-F238E27FC236}">
                <a16:creationId xmlns:a16="http://schemas.microsoft.com/office/drawing/2014/main" id="{7C09CBB4-A663-C34B-82F0-AF4455D25091}"/>
              </a:ext>
            </a:extLst>
          </p:cNvPr>
          <p:cNvSpPr>
            <a:spLocks noGrp="1"/>
          </p:cNvSpPr>
          <p:nvPr>
            <p:ph type="body" sz="quarter" idx="12"/>
          </p:nvPr>
        </p:nvSpPr>
        <p:spPr>
          <a:xfrm>
            <a:off x="621757" y="900559"/>
            <a:ext cx="5473419" cy="542422"/>
          </a:xfrm>
        </p:spPr>
        <p:txBody>
          <a:bodyPr/>
          <a:lstStyle>
            <a:lvl1pPr marL="0" indent="0">
              <a:buFontTx/>
              <a:buNone/>
              <a:defRPr sz="2083">
                <a:latin typeface="+mj-lt"/>
              </a:defRPr>
            </a:lvl1pPr>
          </a:lstStyle>
          <a:p>
            <a:pPr lvl="0"/>
            <a:r>
              <a:rPr lang="en-US"/>
              <a:t>Edit Master text styles</a:t>
            </a:r>
          </a:p>
        </p:txBody>
      </p:sp>
    </p:spTree>
    <p:extLst>
      <p:ext uri="{BB962C8B-B14F-4D97-AF65-F5344CB8AC3E}">
        <p14:creationId xmlns:p14="http://schemas.microsoft.com/office/powerpoint/2010/main" val="559687521"/>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089032" y="293536"/>
            <a:ext cx="5805320" cy="626785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3" name="Content Placeholder 2"/>
          <p:cNvSpPr>
            <a:spLocks noGrp="1"/>
          </p:cNvSpPr>
          <p:nvPr>
            <p:ph sz="half" idx="1" hasCustomPrompt="1"/>
          </p:nvPr>
        </p:nvSpPr>
        <p:spPr>
          <a:xfrm>
            <a:off x="621754" y="1684486"/>
            <a:ext cx="5353596"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7A110A1-71FC-EF49-82FE-F2C274B283E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11" name="Title Placeholder 1">
            <a:extLst>
              <a:ext uri="{FF2B5EF4-FFF2-40B4-BE49-F238E27FC236}">
                <a16:creationId xmlns:a16="http://schemas.microsoft.com/office/drawing/2014/main" id="{76EF461A-91A7-754D-A6D1-DD1EA3AFEE8E}"/>
              </a:ext>
            </a:extLst>
          </p:cNvPr>
          <p:cNvSpPr>
            <a:spLocks noGrp="1"/>
          </p:cNvSpPr>
          <p:nvPr>
            <p:ph type="title"/>
          </p:nvPr>
        </p:nvSpPr>
        <p:spPr>
          <a:xfrm>
            <a:off x="621755" y="608573"/>
            <a:ext cx="5353596" cy="1075915"/>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438175655"/>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089032" y="293536"/>
            <a:ext cx="5805320" cy="626785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7A110A1-71FC-EF49-82FE-F2C274B283E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11" name="Text Placeholder 4">
            <a:extLst>
              <a:ext uri="{FF2B5EF4-FFF2-40B4-BE49-F238E27FC236}">
                <a16:creationId xmlns:a16="http://schemas.microsoft.com/office/drawing/2014/main" id="{D194CE2D-07E7-2441-B8E7-D9ED21921C81}"/>
              </a:ext>
            </a:extLst>
          </p:cNvPr>
          <p:cNvSpPr>
            <a:spLocks noGrp="1"/>
          </p:cNvSpPr>
          <p:nvPr>
            <p:ph type="body" sz="quarter" idx="13"/>
          </p:nvPr>
        </p:nvSpPr>
        <p:spPr>
          <a:xfrm>
            <a:off x="621754" y="1863958"/>
            <a:ext cx="4872592" cy="347282"/>
          </a:xfrm>
        </p:spPr>
        <p:txBody>
          <a:bodyPr anchor="t"/>
          <a:lstStyle>
            <a:lvl1pPr marL="0" indent="0">
              <a:buNone/>
              <a:defRPr sz="1458">
                <a:solidFill>
                  <a:srgbClr val="000000"/>
                </a:solidFill>
              </a:defRPr>
            </a:lvl1pPr>
          </a:lstStyle>
          <a:p>
            <a:pPr lvl="0"/>
            <a:r>
              <a:rPr lang="en-US"/>
              <a:t>Edit Master text styles</a:t>
            </a:r>
          </a:p>
        </p:txBody>
      </p:sp>
      <p:sp>
        <p:nvSpPr>
          <p:cNvPr id="13" name="Title Placeholder 1">
            <a:extLst>
              <a:ext uri="{FF2B5EF4-FFF2-40B4-BE49-F238E27FC236}">
                <a16:creationId xmlns:a16="http://schemas.microsoft.com/office/drawing/2014/main" id="{CE7E0873-FCC9-2341-980A-DA8DBBF3A073}"/>
              </a:ext>
            </a:extLst>
          </p:cNvPr>
          <p:cNvSpPr>
            <a:spLocks noGrp="1"/>
          </p:cNvSpPr>
          <p:nvPr>
            <p:ph type="title"/>
          </p:nvPr>
        </p:nvSpPr>
        <p:spPr>
          <a:xfrm>
            <a:off x="621755" y="608571"/>
            <a:ext cx="5311691" cy="1124750"/>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3321399643"/>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eadline, Content and Image">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40185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4629352-6E2F-AA42-B7BC-05B4A716071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11" name="Title Placeholder 1">
            <a:extLst>
              <a:ext uri="{FF2B5EF4-FFF2-40B4-BE49-F238E27FC236}">
                <a16:creationId xmlns:a16="http://schemas.microsoft.com/office/drawing/2014/main" id="{0111E3D1-5A4E-C04F-A593-0BB087131CAD}"/>
              </a:ext>
            </a:extLst>
          </p:cNvPr>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sp>
        <p:nvSpPr>
          <p:cNvPr id="8" name="Text Placeholder 2">
            <a:extLst>
              <a:ext uri="{FF2B5EF4-FFF2-40B4-BE49-F238E27FC236}">
                <a16:creationId xmlns:a16="http://schemas.microsoft.com/office/drawing/2014/main" id="{9376BFBD-F30E-8547-B333-345800443DB8}"/>
              </a:ext>
            </a:extLst>
          </p:cNvPr>
          <p:cNvSpPr>
            <a:spLocks noGrp="1"/>
          </p:cNvSpPr>
          <p:nvPr>
            <p:ph type="body" sz="quarter" idx="14"/>
          </p:nvPr>
        </p:nvSpPr>
        <p:spPr>
          <a:xfrm>
            <a:off x="621756" y="1668610"/>
            <a:ext cx="5225379" cy="2349944"/>
          </a:xfrm>
        </p:spPr>
        <p:txBody>
          <a:bodyPr/>
          <a:lstStyle>
            <a:lvl1pPr marL="0" indent="0">
              <a:buFontTx/>
              <a:buNone/>
              <a:defRPr sz="2083" i="1">
                <a:gradFill>
                  <a:gsLst>
                    <a:gs pos="0">
                      <a:srgbClr val="FF9E00"/>
                    </a:gs>
                    <a:gs pos="100000">
                      <a:srgbClr val="0071FF"/>
                    </a:gs>
                    <a:gs pos="35000">
                      <a:srgbClr val="E10000"/>
                    </a:gs>
                    <a:gs pos="85000">
                      <a:srgbClr val="21429C"/>
                    </a:gs>
                    <a:gs pos="60000">
                      <a:srgbClr val="B5007D"/>
                    </a:gs>
                  </a:gsLst>
                  <a:lin ang="0" scaled="0"/>
                </a:gradFill>
              </a:defRPr>
            </a:lvl1pPr>
          </a:lstStyle>
          <a:p>
            <a:pPr lvl="0"/>
            <a:r>
              <a:rPr lang="en-US"/>
              <a:t>Edit Master text styles</a:t>
            </a:r>
          </a:p>
        </p:txBody>
      </p:sp>
      <p:sp>
        <p:nvSpPr>
          <p:cNvPr id="12" name="Picture Placeholder 2">
            <a:extLst>
              <a:ext uri="{FF2B5EF4-FFF2-40B4-BE49-F238E27FC236}">
                <a16:creationId xmlns:a16="http://schemas.microsoft.com/office/drawing/2014/main" id="{FE34CBA4-FB24-2A4B-AD46-747DE182AD0D}"/>
              </a:ext>
            </a:extLst>
          </p:cNvPr>
          <p:cNvSpPr>
            <a:spLocks noGrp="1"/>
          </p:cNvSpPr>
          <p:nvPr>
            <p:ph type="pic" sz="quarter" idx="12" hasCustomPrompt="1"/>
          </p:nvPr>
        </p:nvSpPr>
        <p:spPr>
          <a:xfrm>
            <a:off x="6089032" y="293536"/>
            <a:ext cx="5805320" cy="6267854"/>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3167882350"/>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4" y="1678743"/>
            <a:ext cx="4872592" cy="347282"/>
          </a:xfrm>
          <a:noFill/>
        </p:spPr>
        <p:txBody>
          <a:bodyPr anchor="t"/>
          <a:lstStyle>
            <a:lvl1pPr marL="0" indent="0">
              <a:buNone/>
              <a:defRPr sz="1458">
                <a:solidFill>
                  <a:srgbClr val="000000"/>
                </a:solidFill>
              </a:defRPr>
            </a:lvl1pPr>
          </a:lstStyle>
          <a:p>
            <a:pPr lvl="0"/>
            <a:r>
              <a:rPr lang="en-US"/>
              <a:t>Edit Master text styles</a:t>
            </a:r>
          </a:p>
        </p:txBody>
      </p:sp>
      <p:sp>
        <p:nvSpPr>
          <p:cNvPr id="6" name="Rectangle 5">
            <a:extLst>
              <a:ext uri="{FF2B5EF4-FFF2-40B4-BE49-F238E27FC236}">
                <a16:creationId xmlns:a16="http://schemas.microsoft.com/office/drawing/2014/main" id="{FEF3073A-197D-8447-A1EC-42B695D1F58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itle Placeholder 1">
            <a:extLst>
              <a:ext uri="{FF2B5EF4-FFF2-40B4-BE49-F238E27FC236}">
                <a16:creationId xmlns:a16="http://schemas.microsoft.com/office/drawing/2014/main" id="{541CCE70-F263-CD44-B451-F4DE6FF17D05}"/>
              </a:ext>
            </a:extLst>
          </p:cNvPr>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965892638"/>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2" name="Rectangle 11">
            <a:extLst>
              <a:ext uri="{FF2B5EF4-FFF2-40B4-BE49-F238E27FC236}">
                <a16:creationId xmlns:a16="http://schemas.microsoft.com/office/drawing/2014/main" id="{669250D2-3826-CC4F-B7E6-E16F831C1489}"/>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itle Placeholder 1">
            <a:extLst>
              <a:ext uri="{FF2B5EF4-FFF2-40B4-BE49-F238E27FC236}">
                <a16:creationId xmlns:a16="http://schemas.microsoft.com/office/drawing/2014/main" id="{B1D243F2-9D2A-D049-946C-BC00CCF4818C}"/>
              </a:ext>
            </a:extLst>
          </p:cNvPr>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pic>
        <p:nvPicPr>
          <p:cNvPr id="6" name="Picture 5" descr="Sky Logo">
            <a:extLst>
              <a:ext uri="{FF2B5EF4-FFF2-40B4-BE49-F238E27FC236}">
                <a16:creationId xmlns:a16="http://schemas.microsoft.com/office/drawing/2014/main" id="{8396858C-53F1-5D40-9FF2-E1AEB9ABB8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6" y="6007079"/>
            <a:ext cx="793282" cy="484705"/>
          </a:xfrm>
          <a:prstGeom prst="rect">
            <a:avLst/>
          </a:prstGeom>
        </p:spPr>
      </p:pic>
    </p:spTree>
    <p:extLst>
      <p:ext uri="{BB962C8B-B14F-4D97-AF65-F5344CB8AC3E}">
        <p14:creationId xmlns:p14="http://schemas.microsoft.com/office/powerpoint/2010/main" val="2252981026"/>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ky Logo">
            <a:extLst>
              <a:ext uri="{FF2B5EF4-FFF2-40B4-BE49-F238E27FC236}">
                <a16:creationId xmlns:a16="http://schemas.microsoft.com/office/drawing/2014/main" id="{DA6E8290-73AE-5746-A428-DAA405069E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6" y="6007079"/>
            <a:ext cx="793282" cy="484705"/>
          </a:xfrm>
          <a:prstGeom prst="rect">
            <a:avLst/>
          </a:prstGeom>
        </p:spPr>
      </p:pic>
      <p:sp>
        <p:nvSpPr>
          <p:cNvPr id="9" name="Rectangle 8">
            <a:extLst>
              <a:ext uri="{FF2B5EF4-FFF2-40B4-BE49-F238E27FC236}">
                <a16:creationId xmlns:a16="http://schemas.microsoft.com/office/drawing/2014/main" id="{AD3D9D02-B47B-CD40-9AB9-9E26D3B43D9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itle Placeholder 1">
            <a:extLst>
              <a:ext uri="{FF2B5EF4-FFF2-40B4-BE49-F238E27FC236}">
                <a16:creationId xmlns:a16="http://schemas.microsoft.com/office/drawing/2014/main" id="{CC3EBD3D-9765-074B-A8D2-8A5F777580B9}"/>
              </a:ext>
            </a:extLst>
          </p:cNvPr>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775522751"/>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Headline and Content-N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FA0023"/>
              </a:buClr>
              <a:buSzPct val="150000"/>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8" name="Rectangle 7">
            <a:extLst>
              <a:ext uri="{FF2B5EF4-FFF2-40B4-BE49-F238E27FC236}">
                <a16:creationId xmlns:a16="http://schemas.microsoft.com/office/drawing/2014/main" id="{060BD964-F2E2-E946-97AD-53CD448707E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6" name="Title Placeholder 1">
            <a:extLst>
              <a:ext uri="{FF2B5EF4-FFF2-40B4-BE49-F238E27FC236}">
                <a16:creationId xmlns:a16="http://schemas.microsoft.com/office/drawing/2014/main" id="{3DEECDB6-0125-0742-A05D-437E71EE428B}"/>
              </a:ext>
            </a:extLst>
          </p:cNvPr>
          <p:cNvSpPr>
            <a:spLocks noGrp="1"/>
          </p:cNvSpPr>
          <p:nvPr>
            <p:ph type="title"/>
          </p:nvPr>
        </p:nvSpPr>
        <p:spPr>
          <a:xfrm>
            <a:off x="634985" y="608574"/>
            <a:ext cx="10948493" cy="992357"/>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761361761"/>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Headline and Content 2-NL">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1754" y="1684486"/>
            <a:ext cx="5353596"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3" y="1684486"/>
            <a:ext cx="5347745"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1" name="Rectangle 10">
            <a:extLst>
              <a:ext uri="{FF2B5EF4-FFF2-40B4-BE49-F238E27FC236}">
                <a16:creationId xmlns:a16="http://schemas.microsoft.com/office/drawing/2014/main" id="{FA1414DD-F1FF-C843-903F-988C0A8FD14F}"/>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itle Placeholder 1">
            <a:extLst>
              <a:ext uri="{FF2B5EF4-FFF2-40B4-BE49-F238E27FC236}">
                <a16:creationId xmlns:a16="http://schemas.microsoft.com/office/drawing/2014/main" id="{31D7AAC5-DA2B-A44C-8ACA-B1AE595B067D}"/>
              </a:ext>
            </a:extLst>
          </p:cNvPr>
          <p:cNvSpPr>
            <a:spLocks noGrp="1"/>
          </p:cNvSpPr>
          <p:nvPr>
            <p:ph type="title"/>
          </p:nvPr>
        </p:nvSpPr>
        <p:spPr>
          <a:xfrm>
            <a:off x="634985" y="608573"/>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96534398"/>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5" name="Title Placeholder 1">
            <a:extLst>
              <a:ext uri="{FF2B5EF4-FFF2-40B4-BE49-F238E27FC236}">
                <a16:creationId xmlns:a16="http://schemas.microsoft.com/office/drawing/2014/main" id="{7C4D8CA5-EDB1-114D-A64A-0FF4D91D3B64}"/>
              </a:ext>
            </a:extLst>
          </p:cNvPr>
          <p:cNvSpPr>
            <a:spLocks noGrp="1"/>
          </p:cNvSpPr>
          <p:nvPr>
            <p:ph type="title"/>
          </p:nvPr>
        </p:nvSpPr>
        <p:spPr>
          <a:xfrm>
            <a:off x="634985" y="608573"/>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3326665406"/>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lank-N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A0EA18-594C-D34F-A484-C0048D877BA7}"/>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pic>
        <p:nvPicPr>
          <p:cNvPr id="3" name="Picture 2" descr="Sky Logo">
            <a:extLst>
              <a:ext uri="{FF2B5EF4-FFF2-40B4-BE49-F238E27FC236}">
                <a16:creationId xmlns:a16="http://schemas.microsoft.com/office/drawing/2014/main" id="{6127D7FB-83F9-C244-8CA7-AF1B5AC709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6" y="6007079"/>
            <a:ext cx="793282" cy="484705"/>
          </a:xfrm>
          <a:prstGeom prst="rect">
            <a:avLst/>
          </a:prstGeom>
        </p:spPr>
      </p:pic>
    </p:spTree>
    <p:extLst>
      <p:ext uri="{BB962C8B-B14F-4D97-AF65-F5344CB8AC3E}">
        <p14:creationId xmlns:p14="http://schemas.microsoft.com/office/powerpoint/2010/main" val="329009871"/>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Blank-N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A0EA18-594C-D34F-A484-C0048D877BA7}"/>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607225156"/>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_Blank-N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A0EA18-594C-D34F-A484-C0048D877BA7}"/>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3" name="Text Placeholder 2">
            <a:extLst>
              <a:ext uri="{FF2B5EF4-FFF2-40B4-BE49-F238E27FC236}">
                <a16:creationId xmlns:a16="http://schemas.microsoft.com/office/drawing/2014/main" id="{BAFBFE89-7538-2A4D-AFE1-53695083668C}"/>
              </a:ext>
            </a:extLst>
          </p:cNvPr>
          <p:cNvSpPr>
            <a:spLocks noGrp="1"/>
          </p:cNvSpPr>
          <p:nvPr>
            <p:ph type="body" sz="quarter" idx="10" hasCustomPrompt="1"/>
          </p:nvPr>
        </p:nvSpPr>
        <p:spPr>
          <a:xfrm>
            <a:off x="2335713" y="5341533"/>
            <a:ext cx="7518924" cy="850016"/>
          </a:xfrm>
        </p:spPr>
        <p:txBody>
          <a:bodyPr/>
          <a:lstStyle>
            <a:lvl1pPr marL="0" indent="0" algn="ctr">
              <a:buFontTx/>
              <a:buNone/>
              <a:defRPr sz="2914">
                <a:solidFill>
                  <a:schemeClr val="tx1"/>
                </a:solidFill>
              </a:defRPr>
            </a:lvl1pPr>
          </a:lstStyle>
          <a:p>
            <a:pPr lvl="0"/>
            <a:r>
              <a:rPr lang="en-US"/>
              <a:t>Click to add text</a:t>
            </a:r>
          </a:p>
        </p:txBody>
      </p:sp>
    </p:spTree>
    <p:extLst>
      <p:ext uri="{BB962C8B-B14F-4D97-AF65-F5344CB8AC3E}">
        <p14:creationId xmlns:p14="http://schemas.microsoft.com/office/powerpoint/2010/main" val="3097638512"/>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Image Placeholder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22ECAF-592E-2742-A8B4-BAFECA80D3AF}"/>
              </a:ext>
            </a:extLst>
          </p:cNvPr>
          <p:cNvSpPr>
            <a:spLocks noGrp="1"/>
          </p:cNvSpPr>
          <p:nvPr>
            <p:ph type="pic" sz="quarter" idx="10" hasCustomPrompt="1"/>
          </p:nvPr>
        </p:nvSpPr>
        <p:spPr>
          <a:xfrm>
            <a:off x="297650" y="293539"/>
            <a:ext cx="11596705" cy="6270928"/>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2957704546"/>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Image Placeholder 3">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50E749BF-9C93-1247-825E-08855363E874}"/>
              </a:ext>
            </a:extLst>
          </p:cNvPr>
          <p:cNvSpPr>
            <a:spLocks noGrp="1"/>
          </p:cNvSpPr>
          <p:nvPr>
            <p:ph type="pic" sz="quarter" idx="13" hasCustomPrompt="1"/>
          </p:nvPr>
        </p:nvSpPr>
        <p:spPr>
          <a:xfrm>
            <a:off x="297647" y="293539"/>
            <a:ext cx="5805319"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4" name="Picture Placeholder 2">
            <a:extLst>
              <a:ext uri="{FF2B5EF4-FFF2-40B4-BE49-F238E27FC236}">
                <a16:creationId xmlns:a16="http://schemas.microsoft.com/office/drawing/2014/main" id="{476C71CA-4204-2E40-9A5A-093606814E16}"/>
              </a:ext>
            </a:extLst>
          </p:cNvPr>
          <p:cNvSpPr>
            <a:spLocks noGrp="1"/>
          </p:cNvSpPr>
          <p:nvPr>
            <p:ph type="pic" sz="quarter" idx="15" hasCustomPrompt="1"/>
          </p:nvPr>
        </p:nvSpPr>
        <p:spPr>
          <a:xfrm>
            <a:off x="6102969" y="293539"/>
            <a:ext cx="5768234"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5" name="Picture Placeholder 2">
            <a:extLst>
              <a:ext uri="{FF2B5EF4-FFF2-40B4-BE49-F238E27FC236}">
                <a16:creationId xmlns:a16="http://schemas.microsoft.com/office/drawing/2014/main" id="{0E386B42-295A-7D4E-9ECF-3804A4D9A783}"/>
              </a:ext>
            </a:extLst>
          </p:cNvPr>
          <p:cNvSpPr>
            <a:spLocks noGrp="1"/>
          </p:cNvSpPr>
          <p:nvPr>
            <p:ph type="pic" sz="quarter" idx="16" hasCustomPrompt="1"/>
          </p:nvPr>
        </p:nvSpPr>
        <p:spPr>
          <a:xfrm>
            <a:off x="297648" y="3427465"/>
            <a:ext cx="5805320" cy="3114675"/>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6" name="Picture Placeholder 2">
            <a:extLst>
              <a:ext uri="{FF2B5EF4-FFF2-40B4-BE49-F238E27FC236}">
                <a16:creationId xmlns:a16="http://schemas.microsoft.com/office/drawing/2014/main" id="{5796028E-C9FE-1F4D-BC03-0EC6AFA34E5F}"/>
              </a:ext>
            </a:extLst>
          </p:cNvPr>
          <p:cNvSpPr>
            <a:spLocks noGrp="1"/>
          </p:cNvSpPr>
          <p:nvPr>
            <p:ph type="pic" sz="quarter" idx="17" hasCustomPrompt="1"/>
          </p:nvPr>
        </p:nvSpPr>
        <p:spPr>
          <a:xfrm>
            <a:off x="6102969" y="3427465"/>
            <a:ext cx="5768234" cy="3114675"/>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5" name="Straight Connector 4">
            <a:extLst>
              <a:ext uri="{FF2B5EF4-FFF2-40B4-BE49-F238E27FC236}">
                <a16:creationId xmlns:a16="http://schemas.microsoft.com/office/drawing/2014/main" id="{DAD95D42-6FD1-AB47-9C0B-C18F7469BF53}"/>
              </a:ext>
            </a:extLst>
          </p:cNvPr>
          <p:cNvCxnSpPr>
            <a:cxnSpLocks/>
          </p:cNvCxnSpPr>
          <p:nvPr userDrawn="1"/>
        </p:nvCxnSpPr>
        <p:spPr>
          <a:xfrm flipH="1">
            <a:off x="6095176"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A32D7AF-6D47-9C46-808B-9CC75995E9E2}"/>
              </a:ext>
            </a:extLst>
          </p:cNvPr>
          <p:cNvCxnSpPr>
            <a:cxnSpLocks/>
          </p:cNvCxnSpPr>
          <p:nvPr userDrawn="1"/>
        </p:nvCxnSpPr>
        <p:spPr>
          <a:xfrm flipH="1">
            <a:off x="297648" y="3427463"/>
            <a:ext cx="115967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6727955"/>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Image Placeholder 3">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1AF721F0-815E-DE45-9290-E449F1BF2B20}"/>
              </a:ext>
            </a:extLst>
          </p:cNvPr>
          <p:cNvSpPr>
            <a:spLocks noGrp="1"/>
          </p:cNvSpPr>
          <p:nvPr>
            <p:ph type="pic" sz="quarter" idx="13" hasCustomPrompt="1"/>
          </p:nvPr>
        </p:nvSpPr>
        <p:spPr>
          <a:xfrm>
            <a:off x="297647" y="293539"/>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9" name="Picture Placeholder 2">
            <a:extLst>
              <a:ext uri="{FF2B5EF4-FFF2-40B4-BE49-F238E27FC236}">
                <a16:creationId xmlns:a16="http://schemas.microsoft.com/office/drawing/2014/main" id="{341F2E20-B80E-B04B-A9AF-0D16CD55399F}"/>
              </a:ext>
            </a:extLst>
          </p:cNvPr>
          <p:cNvSpPr>
            <a:spLocks noGrp="1"/>
          </p:cNvSpPr>
          <p:nvPr>
            <p:ph type="pic" sz="quarter" idx="14" hasCustomPrompt="1"/>
          </p:nvPr>
        </p:nvSpPr>
        <p:spPr>
          <a:xfrm>
            <a:off x="4154386" y="293539"/>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Picture Placeholder 2">
            <a:extLst>
              <a:ext uri="{FF2B5EF4-FFF2-40B4-BE49-F238E27FC236}">
                <a16:creationId xmlns:a16="http://schemas.microsoft.com/office/drawing/2014/main" id="{A1BF4C05-BF12-3D4E-95D0-414989E87146}"/>
              </a:ext>
            </a:extLst>
          </p:cNvPr>
          <p:cNvSpPr>
            <a:spLocks noGrp="1"/>
          </p:cNvSpPr>
          <p:nvPr>
            <p:ph type="pic" sz="quarter" idx="15" hasCustomPrompt="1"/>
          </p:nvPr>
        </p:nvSpPr>
        <p:spPr>
          <a:xfrm>
            <a:off x="8011125" y="293539"/>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1" name="Picture Placeholder 2">
            <a:extLst>
              <a:ext uri="{FF2B5EF4-FFF2-40B4-BE49-F238E27FC236}">
                <a16:creationId xmlns:a16="http://schemas.microsoft.com/office/drawing/2014/main" id="{6B5F783E-D0BB-A749-B41C-5D02AA0AC5DE}"/>
              </a:ext>
            </a:extLst>
          </p:cNvPr>
          <p:cNvSpPr>
            <a:spLocks noGrp="1"/>
          </p:cNvSpPr>
          <p:nvPr>
            <p:ph type="pic" sz="quarter" idx="16" hasCustomPrompt="1"/>
          </p:nvPr>
        </p:nvSpPr>
        <p:spPr>
          <a:xfrm>
            <a:off x="297647" y="3447871"/>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3" name="Picture Placeholder 2">
            <a:extLst>
              <a:ext uri="{FF2B5EF4-FFF2-40B4-BE49-F238E27FC236}">
                <a16:creationId xmlns:a16="http://schemas.microsoft.com/office/drawing/2014/main" id="{C0EB3803-76DC-7E40-BF0A-5F3F4BC8CA56}"/>
              </a:ext>
            </a:extLst>
          </p:cNvPr>
          <p:cNvSpPr>
            <a:spLocks noGrp="1"/>
          </p:cNvSpPr>
          <p:nvPr>
            <p:ph type="pic" sz="quarter" idx="17" hasCustomPrompt="1"/>
          </p:nvPr>
        </p:nvSpPr>
        <p:spPr>
          <a:xfrm>
            <a:off x="4154386" y="3447871"/>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7" name="Picture Placeholder 2">
            <a:extLst>
              <a:ext uri="{FF2B5EF4-FFF2-40B4-BE49-F238E27FC236}">
                <a16:creationId xmlns:a16="http://schemas.microsoft.com/office/drawing/2014/main" id="{6D52681C-8DEA-AD48-966F-50CE5D2D4115}"/>
              </a:ext>
            </a:extLst>
          </p:cNvPr>
          <p:cNvSpPr>
            <a:spLocks noGrp="1"/>
          </p:cNvSpPr>
          <p:nvPr>
            <p:ph type="pic" sz="quarter" idx="18" hasCustomPrompt="1"/>
          </p:nvPr>
        </p:nvSpPr>
        <p:spPr>
          <a:xfrm>
            <a:off x="8011125" y="3447871"/>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18" name="Straight Connector 17">
            <a:extLst>
              <a:ext uri="{FF2B5EF4-FFF2-40B4-BE49-F238E27FC236}">
                <a16:creationId xmlns:a16="http://schemas.microsoft.com/office/drawing/2014/main" id="{E0CBDC3A-EAEB-B149-8036-790431C76FDB}"/>
              </a:ext>
            </a:extLst>
          </p:cNvPr>
          <p:cNvCxnSpPr>
            <a:cxnSpLocks/>
          </p:cNvCxnSpPr>
          <p:nvPr userDrawn="1"/>
        </p:nvCxnSpPr>
        <p:spPr>
          <a:xfrm flipH="1">
            <a:off x="4154389"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27F918A-77E7-5A4E-A5CA-14A34BDC5721}"/>
              </a:ext>
            </a:extLst>
          </p:cNvPr>
          <p:cNvCxnSpPr>
            <a:cxnSpLocks/>
          </p:cNvCxnSpPr>
          <p:nvPr userDrawn="1"/>
        </p:nvCxnSpPr>
        <p:spPr>
          <a:xfrm flipH="1">
            <a:off x="297648" y="3443078"/>
            <a:ext cx="115967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EE6B058-E1CB-9B43-90D0-B23C16F04E77}"/>
              </a:ext>
            </a:extLst>
          </p:cNvPr>
          <p:cNvCxnSpPr>
            <a:cxnSpLocks/>
          </p:cNvCxnSpPr>
          <p:nvPr userDrawn="1"/>
        </p:nvCxnSpPr>
        <p:spPr>
          <a:xfrm flipH="1">
            <a:off x="7995514"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5922076"/>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mage Placeholder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22ECAF-592E-2742-A8B4-BAFECA80D3AF}"/>
              </a:ext>
            </a:extLst>
          </p:cNvPr>
          <p:cNvSpPr>
            <a:spLocks noGrp="1"/>
          </p:cNvSpPr>
          <p:nvPr>
            <p:ph type="pic" sz="quarter" idx="10" hasCustomPrompt="1"/>
          </p:nvPr>
        </p:nvSpPr>
        <p:spPr>
          <a:xfrm>
            <a:off x="-1" y="3"/>
            <a:ext cx="12192001" cy="6858000"/>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2579377002"/>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mage Placeholder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22ECAF-592E-2742-A8B4-BAFECA80D3AF}"/>
              </a:ext>
            </a:extLst>
          </p:cNvPr>
          <p:cNvSpPr>
            <a:spLocks noGrp="1"/>
          </p:cNvSpPr>
          <p:nvPr>
            <p:ph type="pic" sz="quarter" idx="10" hasCustomPrompt="1"/>
          </p:nvPr>
        </p:nvSpPr>
        <p:spPr>
          <a:xfrm>
            <a:off x="-1" y="3"/>
            <a:ext cx="6089032" cy="6858000"/>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Picture Placeholder 2">
            <a:extLst>
              <a:ext uri="{FF2B5EF4-FFF2-40B4-BE49-F238E27FC236}">
                <a16:creationId xmlns:a16="http://schemas.microsoft.com/office/drawing/2014/main" id="{1F689F95-F7B2-F94C-88BE-7B8EC3E04C04}"/>
              </a:ext>
            </a:extLst>
          </p:cNvPr>
          <p:cNvSpPr>
            <a:spLocks noGrp="1"/>
          </p:cNvSpPr>
          <p:nvPr>
            <p:ph type="pic" sz="quarter" idx="12" hasCustomPrompt="1"/>
          </p:nvPr>
        </p:nvSpPr>
        <p:spPr>
          <a:xfrm>
            <a:off x="6089034" y="3"/>
            <a:ext cx="6102969" cy="6858000"/>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3181759208"/>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mage Placeholder 3">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50E749BF-9C93-1247-825E-08855363E874}"/>
              </a:ext>
            </a:extLst>
          </p:cNvPr>
          <p:cNvSpPr>
            <a:spLocks noGrp="1"/>
          </p:cNvSpPr>
          <p:nvPr>
            <p:ph type="pic" sz="quarter" idx="13" hasCustomPrompt="1"/>
          </p:nvPr>
        </p:nvSpPr>
        <p:spPr>
          <a:xfrm>
            <a:off x="0" y="-1"/>
            <a:ext cx="6102969" cy="342746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4" name="Picture Placeholder 2">
            <a:extLst>
              <a:ext uri="{FF2B5EF4-FFF2-40B4-BE49-F238E27FC236}">
                <a16:creationId xmlns:a16="http://schemas.microsoft.com/office/drawing/2014/main" id="{476C71CA-4204-2E40-9A5A-093606814E16}"/>
              </a:ext>
            </a:extLst>
          </p:cNvPr>
          <p:cNvSpPr>
            <a:spLocks noGrp="1"/>
          </p:cNvSpPr>
          <p:nvPr>
            <p:ph type="pic" sz="quarter" idx="15" hasCustomPrompt="1"/>
          </p:nvPr>
        </p:nvSpPr>
        <p:spPr>
          <a:xfrm>
            <a:off x="6102968" y="-1"/>
            <a:ext cx="6089032" cy="342746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5" name="Picture Placeholder 2">
            <a:extLst>
              <a:ext uri="{FF2B5EF4-FFF2-40B4-BE49-F238E27FC236}">
                <a16:creationId xmlns:a16="http://schemas.microsoft.com/office/drawing/2014/main" id="{0E386B42-295A-7D4E-9ECF-3804A4D9A783}"/>
              </a:ext>
            </a:extLst>
          </p:cNvPr>
          <p:cNvSpPr>
            <a:spLocks noGrp="1"/>
          </p:cNvSpPr>
          <p:nvPr>
            <p:ph type="pic" sz="quarter" idx="16" hasCustomPrompt="1"/>
          </p:nvPr>
        </p:nvSpPr>
        <p:spPr>
          <a:xfrm>
            <a:off x="-1" y="3427463"/>
            <a:ext cx="6102968" cy="342746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6" name="Picture Placeholder 2">
            <a:extLst>
              <a:ext uri="{FF2B5EF4-FFF2-40B4-BE49-F238E27FC236}">
                <a16:creationId xmlns:a16="http://schemas.microsoft.com/office/drawing/2014/main" id="{5796028E-C9FE-1F4D-BC03-0EC6AFA34E5F}"/>
              </a:ext>
            </a:extLst>
          </p:cNvPr>
          <p:cNvSpPr>
            <a:spLocks noGrp="1"/>
          </p:cNvSpPr>
          <p:nvPr>
            <p:ph type="pic" sz="quarter" idx="17" hasCustomPrompt="1"/>
          </p:nvPr>
        </p:nvSpPr>
        <p:spPr>
          <a:xfrm>
            <a:off x="6102968" y="3427463"/>
            <a:ext cx="6089032" cy="3427464"/>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1436337019"/>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PONSORSHIP FORM PG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3714" y="608573"/>
            <a:ext cx="10948493" cy="1060039"/>
          </a:xfrm>
        </p:spPr>
        <p:txBody>
          <a:bodyPr>
            <a:noAutofit/>
          </a:bodyPr>
          <a:lstStyle>
            <a:lvl1pPr>
              <a:lnSpc>
                <a:spcPts val="3125"/>
              </a:lnSpc>
              <a:spcBef>
                <a:spcPts val="0"/>
              </a:spcBef>
              <a:defRPr sz="2914">
                <a:latin typeface="+mj-lt"/>
              </a:defRPr>
            </a:lvl1pPr>
          </a:lstStyle>
          <a:p>
            <a:r>
              <a:rPr lang="en-US"/>
              <a:t>Heading Sky text 28pt</a:t>
            </a:r>
            <a:endParaRPr lang="en-GB"/>
          </a:p>
        </p:txBody>
      </p:sp>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294221" y="2427899"/>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9" name="Rectangle 8">
            <a:extLst>
              <a:ext uri="{FF2B5EF4-FFF2-40B4-BE49-F238E27FC236}">
                <a16:creationId xmlns:a16="http://schemas.microsoft.com/office/drawing/2014/main" id="{104C0161-2A65-144A-BD81-538EB6C5F596}"/>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6" name="Text Placeholder 4">
            <a:extLst>
              <a:ext uri="{FF2B5EF4-FFF2-40B4-BE49-F238E27FC236}">
                <a16:creationId xmlns:a16="http://schemas.microsoft.com/office/drawing/2014/main" id="{379CCB0F-13A1-8148-80F2-9BE075141E2A}"/>
              </a:ext>
            </a:extLst>
          </p:cNvPr>
          <p:cNvSpPr>
            <a:spLocks noGrp="1"/>
          </p:cNvSpPr>
          <p:nvPr>
            <p:ph type="body" sz="quarter" idx="11"/>
          </p:nvPr>
        </p:nvSpPr>
        <p:spPr>
          <a:xfrm>
            <a:off x="4145578" y="2427899"/>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7" name="Text Placeholder 4">
            <a:extLst>
              <a:ext uri="{FF2B5EF4-FFF2-40B4-BE49-F238E27FC236}">
                <a16:creationId xmlns:a16="http://schemas.microsoft.com/office/drawing/2014/main" id="{F34D8F65-C954-224A-AA65-C0AA0C6FB85D}"/>
              </a:ext>
            </a:extLst>
          </p:cNvPr>
          <p:cNvSpPr>
            <a:spLocks noGrp="1"/>
          </p:cNvSpPr>
          <p:nvPr>
            <p:ph type="body" sz="quarter" idx="12"/>
          </p:nvPr>
        </p:nvSpPr>
        <p:spPr>
          <a:xfrm>
            <a:off x="8008392" y="2427899"/>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10" name="TextBox 9">
            <a:extLst>
              <a:ext uri="{FF2B5EF4-FFF2-40B4-BE49-F238E27FC236}">
                <a16:creationId xmlns:a16="http://schemas.microsoft.com/office/drawing/2014/main" id="{CE2B0B26-1A50-4945-853F-C11DD53FBB3F}"/>
              </a:ext>
            </a:extLst>
          </p:cNvPr>
          <p:cNvSpPr txBox="1"/>
          <p:nvPr userDrawn="1"/>
        </p:nvSpPr>
        <p:spPr>
          <a:xfrm>
            <a:off x="295996" y="6198355"/>
            <a:ext cx="3811850" cy="733149"/>
          </a:xfrm>
          <a:prstGeom prst="rect">
            <a:avLst/>
          </a:prstGeom>
          <a:noFill/>
          <a:ln>
            <a:noFill/>
          </a:ln>
        </p:spPr>
        <p:txBody>
          <a:bodyPr wrap="square" lIns="0" rIns="0" rtlCol="0">
            <a:spAutoFit/>
          </a:bodyPr>
          <a:lstStyle/>
          <a:p>
            <a:pPr algn="l"/>
            <a:r>
              <a:rPr lang="en-US" sz="4164" i="0" u="none" strike="noStrike" kern="1200" spc="312">
                <a:ln w="6350">
                  <a:noFill/>
                </a:ln>
                <a:solidFill>
                  <a:schemeClr val="tx1">
                    <a:lumMod val="20000"/>
                    <a:lumOff val="80000"/>
                    <a:alpha val="40000"/>
                  </a:schemeClr>
                </a:solidFill>
                <a:effectLst/>
                <a:latin typeface="+mj-lt"/>
                <a:ea typeface="+mn-ea"/>
                <a:cs typeface="+mn-cs"/>
              </a:rPr>
              <a:t>SPONSORSHIP</a:t>
            </a:r>
          </a:p>
        </p:txBody>
      </p:sp>
      <p:pic>
        <p:nvPicPr>
          <p:cNvPr id="11" name="Picture 10">
            <a:extLst>
              <a:ext uri="{FF2B5EF4-FFF2-40B4-BE49-F238E27FC236}">
                <a16:creationId xmlns:a16="http://schemas.microsoft.com/office/drawing/2014/main" id="{BA603EFE-0404-FC4B-A0A3-C8729A8C89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24874" y="6287897"/>
            <a:ext cx="1936780" cy="425699"/>
          </a:xfrm>
          <a:prstGeom prst="rect">
            <a:avLst/>
          </a:prstGeom>
        </p:spPr>
      </p:pic>
      <p:cxnSp>
        <p:nvCxnSpPr>
          <p:cNvPr id="13" name="Straight Connector 12">
            <a:extLst>
              <a:ext uri="{FF2B5EF4-FFF2-40B4-BE49-F238E27FC236}">
                <a16:creationId xmlns:a16="http://schemas.microsoft.com/office/drawing/2014/main" id="{290B5C6E-FAB7-F24B-86AA-324655BF353F}"/>
              </a:ext>
            </a:extLst>
          </p:cNvPr>
          <p:cNvCxnSpPr>
            <a:cxnSpLocks/>
          </p:cNvCxnSpPr>
          <p:nvPr userDrawn="1"/>
        </p:nvCxnSpPr>
        <p:spPr>
          <a:xfrm>
            <a:off x="282766" y="1803540"/>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3E7119-B9B2-5E44-B199-A5B86A8E63D9}"/>
              </a:ext>
            </a:extLst>
          </p:cNvPr>
          <p:cNvCxnSpPr>
            <a:cxnSpLocks/>
          </p:cNvCxnSpPr>
          <p:nvPr userDrawn="1"/>
        </p:nvCxnSpPr>
        <p:spPr>
          <a:xfrm>
            <a:off x="282766" y="2152702"/>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54528F66-AEC0-244D-9420-32A0BC80D2F3}"/>
              </a:ext>
            </a:extLst>
          </p:cNvPr>
          <p:cNvSpPr>
            <a:spLocks noGrp="1"/>
          </p:cNvSpPr>
          <p:nvPr>
            <p:ph type="body" sz="quarter" idx="13"/>
          </p:nvPr>
        </p:nvSpPr>
        <p:spPr>
          <a:xfrm>
            <a:off x="294221" y="1729650"/>
            <a:ext cx="3523823" cy="347282"/>
          </a:xfrm>
        </p:spPr>
        <p:txBody>
          <a:bodyPr anchor="b"/>
          <a:lstStyle>
            <a:lvl1pPr marL="0" indent="0">
              <a:buNone/>
              <a:defRPr sz="1458">
                <a:solidFill>
                  <a:srgbClr val="000000"/>
                </a:solidFill>
                <a:latin typeface="+mj-lt"/>
              </a:defRPr>
            </a:lvl1pPr>
          </a:lstStyle>
          <a:p>
            <a:pPr lvl="0"/>
            <a:r>
              <a:rPr lang="en-US"/>
              <a:t>Edit Master text styles</a:t>
            </a:r>
          </a:p>
        </p:txBody>
      </p:sp>
      <p:sp>
        <p:nvSpPr>
          <p:cNvPr id="3" name="TextBox 2">
            <a:extLst>
              <a:ext uri="{FF2B5EF4-FFF2-40B4-BE49-F238E27FC236}">
                <a16:creationId xmlns:a16="http://schemas.microsoft.com/office/drawing/2014/main" id="{AD698533-61B6-3F45-A665-E3FAB5E37CA0}"/>
              </a:ext>
            </a:extLst>
          </p:cNvPr>
          <p:cNvSpPr txBox="1"/>
          <p:nvPr userDrawn="1"/>
        </p:nvSpPr>
        <p:spPr>
          <a:xfrm>
            <a:off x="2247839" y="-279413"/>
            <a:ext cx="0" cy="0"/>
          </a:xfrm>
          <a:prstGeom prst="rect">
            <a:avLst/>
          </a:prstGeom>
          <a:noFill/>
        </p:spPr>
        <p:txBody>
          <a:bodyPr wrap="none" lIns="112480" rIns="149973" rtlCol="0">
            <a:noAutofit/>
          </a:bodyPr>
          <a:lstStyle/>
          <a:p>
            <a:pPr algn="l"/>
            <a:endParaRPr lang="en-US" sz="1146"/>
          </a:p>
        </p:txBody>
      </p:sp>
      <p:sp>
        <p:nvSpPr>
          <p:cNvPr id="18" name="Text Placeholder 4">
            <a:extLst>
              <a:ext uri="{FF2B5EF4-FFF2-40B4-BE49-F238E27FC236}">
                <a16:creationId xmlns:a16="http://schemas.microsoft.com/office/drawing/2014/main" id="{2BD3F9E6-6BC9-D248-AE1D-5B6BAB51D032}"/>
              </a:ext>
            </a:extLst>
          </p:cNvPr>
          <p:cNvSpPr>
            <a:spLocks noGrp="1"/>
          </p:cNvSpPr>
          <p:nvPr>
            <p:ph type="body" sz="quarter" idx="14"/>
          </p:nvPr>
        </p:nvSpPr>
        <p:spPr>
          <a:xfrm>
            <a:off x="4145578" y="5532325"/>
            <a:ext cx="3523823" cy="347282"/>
          </a:xfrm>
        </p:spPr>
        <p:txBody>
          <a:bodyPr anchor="b"/>
          <a:lstStyle>
            <a:lvl1pPr marL="0" indent="0">
              <a:buNone/>
              <a:defRPr sz="1875" i="1">
                <a:gradFill>
                  <a:gsLst>
                    <a:gs pos="0">
                      <a:srgbClr val="FF9E00"/>
                    </a:gs>
                    <a:gs pos="24000">
                      <a:srgbClr val="CD0000"/>
                    </a:gs>
                    <a:gs pos="54000">
                      <a:srgbClr val="B5007D"/>
                    </a:gs>
                    <a:gs pos="99000">
                      <a:srgbClr val="0071FF"/>
                    </a:gs>
                    <a:gs pos="80000">
                      <a:srgbClr val="21429C"/>
                    </a:gs>
                  </a:gsLst>
                  <a:lin ang="0" scaled="0"/>
                </a:gradFill>
              </a:defRPr>
            </a:lvl1pPr>
          </a:lstStyle>
          <a:p>
            <a:pPr lvl="0"/>
            <a:r>
              <a:rPr lang="en-US"/>
              <a:t>Edit Master text styles</a:t>
            </a:r>
          </a:p>
        </p:txBody>
      </p:sp>
      <p:pic>
        <p:nvPicPr>
          <p:cNvPr id="15" name="Picture 14">
            <a:extLst>
              <a:ext uri="{FF2B5EF4-FFF2-40B4-BE49-F238E27FC236}">
                <a16:creationId xmlns:a16="http://schemas.microsoft.com/office/drawing/2014/main" id="{54347F7D-4A77-1945-AD00-7EB8A64A207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04263" y="2169355"/>
            <a:ext cx="80147" cy="3107968"/>
          </a:xfrm>
          <a:prstGeom prst="rect">
            <a:avLst/>
          </a:prstGeom>
        </p:spPr>
      </p:pic>
      <p:pic>
        <p:nvPicPr>
          <p:cNvPr id="17" name="Picture 16">
            <a:extLst>
              <a:ext uri="{FF2B5EF4-FFF2-40B4-BE49-F238E27FC236}">
                <a16:creationId xmlns:a16="http://schemas.microsoft.com/office/drawing/2014/main" id="{24E1841F-622B-1344-A57E-8C652A7193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68900" y="2169355"/>
            <a:ext cx="80147" cy="3107968"/>
          </a:xfrm>
          <a:prstGeom prst="rect">
            <a:avLst/>
          </a:prstGeom>
        </p:spPr>
      </p:pic>
    </p:spTree>
    <p:extLst>
      <p:ext uri="{BB962C8B-B14F-4D97-AF65-F5344CB8AC3E}">
        <p14:creationId xmlns:p14="http://schemas.microsoft.com/office/powerpoint/2010/main" val="595354114"/>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b_SPONSORSHIP FORM OTHER">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294221" y="2427899"/>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9" name="Rectangle 8">
            <a:extLst>
              <a:ext uri="{FF2B5EF4-FFF2-40B4-BE49-F238E27FC236}">
                <a16:creationId xmlns:a16="http://schemas.microsoft.com/office/drawing/2014/main" id="{104C0161-2A65-144A-BD81-538EB6C5F596}"/>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6" name="Text Placeholder 4">
            <a:extLst>
              <a:ext uri="{FF2B5EF4-FFF2-40B4-BE49-F238E27FC236}">
                <a16:creationId xmlns:a16="http://schemas.microsoft.com/office/drawing/2014/main" id="{379CCB0F-13A1-8148-80F2-9BE075141E2A}"/>
              </a:ext>
            </a:extLst>
          </p:cNvPr>
          <p:cNvSpPr>
            <a:spLocks noGrp="1"/>
          </p:cNvSpPr>
          <p:nvPr>
            <p:ph type="body" sz="quarter" idx="11"/>
          </p:nvPr>
        </p:nvSpPr>
        <p:spPr>
          <a:xfrm>
            <a:off x="4145578" y="2427899"/>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7" name="Text Placeholder 4">
            <a:extLst>
              <a:ext uri="{FF2B5EF4-FFF2-40B4-BE49-F238E27FC236}">
                <a16:creationId xmlns:a16="http://schemas.microsoft.com/office/drawing/2014/main" id="{F34D8F65-C954-224A-AA65-C0AA0C6FB85D}"/>
              </a:ext>
            </a:extLst>
          </p:cNvPr>
          <p:cNvSpPr>
            <a:spLocks noGrp="1"/>
          </p:cNvSpPr>
          <p:nvPr>
            <p:ph type="body" sz="quarter" idx="12"/>
          </p:nvPr>
        </p:nvSpPr>
        <p:spPr>
          <a:xfrm>
            <a:off x="8008392" y="2427899"/>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10" name="TextBox 9">
            <a:extLst>
              <a:ext uri="{FF2B5EF4-FFF2-40B4-BE49-F238E27FC236}">
                <a16:creationId xmlns:a16="http://schemas.microsoft.com/office/drawing/2014/main" id="{CE2B0B26-1A50-4945-853F-C11DD53FBB3F}"/>
              </a:ext>
            </a:extLst>
          </p:cNvPr>
          <p:cNvSpPr txBox="1"/>
          <p:nvPr userDrawn="1"/>
        </p:nvSpPr>
        <p:spPr>
          <a:xfrm>
            <a:off x="295996" y="6198355"/>
            <a:ext cx="3811850" cy="733149"/>
          </a:xfrm>
          <a:prstGeom prst="rect">
            <a:avLst/>
          </a:prstGeom>
          <a:noFill/>
          <a:ln>
            <a:noFill/>
          </a:ln>
        </p:spPr>
        <p:txBody>
          <a:bodyPr wrap="square" lIns="0" rIns="0" rtlCol="0">
            <a:spAutoFit/>
          </a:bodyPr>
          <a:lstStyle/>
          <a:p>
            <a:pPr algn="l"/>
            <a:r>
              <a:rPr lang="en-US" sz="4164" i="0" u="none" strike="noStrike" kern="1200" spc="312">
                <a:ln w="6350">
                  <a:noFill/>
                </a:ln>
                <a:solidFill>
                  <a:schemeClr val="tx1">
                    <a:lumMod val="20000"/>
                    <a:lumOff val="80000"/>
                    <a:alpha val="40000"/>
                  </a:schemeClr>
                </a:solidFill>
                <a:effectLst/>
                <a:latin typeface="+mj-lt"/>
                <a:ea typeface="+mn-ea"/>
                <a:cs typeface="+mn-cs"/>
              </a:rPr>
              <a:t>SPONSORSHIP</a:t>
            </a:r>
          </a:p>
        </p:txBody>
      </p:sp>
      <p:sp>
        <p:nvSpPr>
          <p:cNvPr id="3" name="TextBox 2">
            <a:extLst>
              <a:ext uri="{FF2B5EF4-FFF2-40B4-BE49-F238E27FC236}">
                <a16:creationId xmlns:a16="http://schemas.microsoft.com/office/drawing/2014/main" id="{AD698533-61B6-3F45-A665-E3FAB5E37CA0}"/>
              </a:ext>
            </a:extLst>
          </p:cNvPr>
          <p:cNvSpPr txBox="1"/>
          <p:nvPr userDrawn="1"/>
        </p:nvSpPr>
        <p:spPr>
          <a:xfrm>
            <a:off x="2247839" y="-279413"/>
            <a:ext cx="0" cy="0"/>
          </a:xfrm>
          <a:prstGeom prst="rect">
            <a:avLst/>
          </a:prstGeom>
          <a:noFill/>
        </p:spPr>
        <p:txBody>
          <a:bodyPr wrap="none" lIns="112480" rIns="149973" rtlCol="0">
            <a:noAutofit/>
          </a:bodyPr>
          <a:lstStyle/>
          <a:p>
            <a:pPr algn="l"/>
            <a:endParaRPr lang="en-US" sz="1146"/>
          </a:p>
        </p:txBody>
      </p:sp>
      <p:cxnSp>
        <p:nvCxnSpPr>
          <p:cNvPr id="15" name="Straight Connector 14">
            <a:extLst>
              <a:ext uri="{FF2B5EF4-FFF2-40B4-BE49-F238E27FC236}">
                <a16:creationId xmlns:a16="http://schemas.microsoft.com/office/drawing/2014/main" id="{B4BD6340-11E0-2842-BD61-4C778990B364}"/>
              </a:ext>
            </a:extLst>
          </p:cNvPr>
          <p:cNvCxnSpPr>
            <a:cxnSpLocks/>
          </p:cNvCxnSpPr>
          <p:nvPr userDrawn="1"/>
        </p:nvCxnSpPr>
        <p:spPr>
          <a:xfrm>
            <a:off x="282766" y="975473"/>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02F2141-78C7-4F47-BCCC-AB716FEE4036}"/>
              </a:ext>
            </a:extLst>
          </p:cNvPr>
          <p:cNvCxnSpPr>
            <a:cxnSpLocks/>
          </p:cNvCxnSpPr>
          <p:nvPr userDrawn="1"/>
        </p:nvCxnSpPr>
        <p:spPr>
          <a:xfrm>
            <a:off x="282766" y="1324635"/>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101B751-F8B6-714B-9E9D-9B170DF13F40}"/>
              </a:ext>
            </a:extLst>
          </p:cNvPr>
          <p:cNvSpPr txBox="1"/>
          <p:nvPr userDrawn="1"/>
        </p:nvSpPr>
        <p:spPr>
          <a:xfrm>
            <a:off x="332180" y="1042271"/>
            <a:ext cx="7683732" cy="224357"/>
          </a:xfrm>
          <a:prstGeom prst="rect">
            <a:avLst/>
          </a:prstGeom>
          <a:solidFill>
            <a:schemeClr val="bg1"/>
          </a:solidFill>
        </p:spPr>
        <p:txBody>
          <a:bodyPr wrap="square" lIns="0" tIns="0" rIns="0" bIns="0" numCol="1" spcCol="360000" rtlCol="0" anchor="t">
            <a:spAutoFit/>
          </a:bodyPr>
          <a:lstStyle/>
          <a:p>
            <a:endParaRPr lang="en-US" sz="1458">
              <a:latin typeface="+mj-lt"/>
              <a:ea typeface="Sky Text" charset="0"/>
              <a:cs typeface="Sky Text" charset="0"/>
            </a:endParaRPr>
          </a:p>
        </p:txBody>
      </p:sp>
      <p:pic>
        <p:nvPicPr>
          <p:cNvPr id="19" name="Picture 18">
            <a:extLst>
              <a:ext uri="{FF2B5EF4-FFF2-40B4-BE49-F238E27FC236}">
                <a16:creationId xmlns:a16="http://schemas.microsoft.com/office/drawing/2014/main" id="{22AA71C5-50FD-EF4E-AF7F-9443AA18C9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2180" y="282684"/>
            <a:ext cx="1936780" cy="425699"/>
          </a:xfrm>
          <a:prstGeom prst="rect">
            <a:avLst/>
          </a:prstGeom>
        </p:spPr>
      </p:pic>
      <p:sp>
        <p:nvSpPr>
          <p:cNvPr id="20" name="Text Placeholder 4">
            <a:extLst>
              <a:ext uri="{FF2B5EF4-FFF2-40B4-BE49-F238E27FC236}">
                <a16:creationId xmlns:a16="http://schemas.microsoft.com/office/drawing/2014/main" id="{A0EDFE44-A7CA-644F-AD9A-98A685A11861}"/>
              </a:ext>
            </a:extLst>
          </p:cNvPr>
          <p:cNvSpPr>
            <a:spLocks noGrp="1"/>
          </p:cNvSpPr>
          <p:nvPr>
            <p:ph type="body" sz="quarter" idx="13"/>
          </p:nvPr>
        </p:nvSpPr>
        <p:spPr>
          <a:xfrm>
            <a:off x="294221" y="916525"/>
            <a:ext cx="3523823" cy="347282"/>
          </a:xfrm>
        </p:spPr>
        <p:txBody>
          <a:bodyPr anchor="b"/>
          <a:lstStyle>
            <a:lvl1pPr marL="0" indent="0">
              <a:buNone/>
              <a:defRPr sz="1458">
                <a:solidFill>
                  <a:srgbClr val="000000"/>
                </a:solidFill>
                <a:latin typeface="+mj-lt"/>
              </a:defRPr>
            </a:lvl1pPr>
          </a:lstStyle>
          <a:p>
            <a:pPr lvl="0"/>
            <a:r>
              <a:rPr lang="en-US"/>
              <a:t>Edit Master text styles</a:t>
            </a:r>
          </a:p>
        </p:txBody>
      </p:sp>
    </p:spTree>
    <p:extLst>
      <p:ext uri="{BB962C8B-B14F-4D97-AF65-F5344CB8AC3E}">
        <p14:creationId xmlns:p14="http://schemas.microsoft.com/office/powerpoint/2010/main" val="1800096192"/>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UCCESS STORIES">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294221" y="2761432"/>
            <a:ext cx="3719305" cy="1154786"/>
          </a:xfrm>
        </p:spPr>
        <p:txBody>
          <a:bodyPr anchor="t"/>
          <a:lstStyle>
            <a:lvl1pPr marL="0" indent="0">
              <a:buNone/>
              <a:defRPr sz="1146">
                <a:solidFill>
                  <a:srgbClr val="000000"/>
                </a:solidFill>
              </a:defRPr>
            </a:lvl1pPr>
          </a:lstStyle>
          <a:p>
            <a:pPr lvl="0"/>
            <a:r>
              <a:rPr lang="en-US"/>
              <a:t>Edit Master text styles</a:t>
            </a:r>
          </a:p>
        </p:txBody>
      </p:sp>
      <p:sp>
        <p:nvSpPr>
          <p:cNvPr id="9" name="Rectangle 8">
            <a:extLst>
              <a:ext uri="{FF2B5EF4-FFF2-40B4-BE49-F238E27FC236}">
                <a16:creationId xmlns:a16="http://schemas.microsoft.com/office/drawing/2014/main" id="{104C0161-2A65-144A-BD81-538EB6C5F596}"/>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6" name="Text Placeholder 4">
            <a:extLst>
              <a:ext uri="{FF2B5EF4-FFF2-40B4-BE49-F238E27FC236}">
                <a16:creationId xmlns:a16="http://schemas.microsoft.com/office/drawing/2014/main" id="{379CCB0F-13A1-8148-80F2-9BE075141E2A}"/>
              </a:ext>
            </a:extLst>
          </p:cNvPr>
          <p:cNvSpPr>
            <a:spLocks noGrp="1"/>
          </p:cNvSpPr>
          <p:nvPr>
            <p:ph type="body" sz="quarter" idx="11"/>
          </p:nvPr>
        </p:nvSpPr>
        <p:spPr>
          <a:xfrm>
            <a:off x="4162335" y="2772455"/>
            <a:ext cx="3692000" cy="406011"/>
          </a:xfrm>
        </p:spPr>
        <p:txBody>
          <a:bodyPr lIns="108000" anchor="t"/>
          <a:lstStyle>
            <a:lvl1pPr marL="0" indent="0">
              <a:buNone/>
              <a:defRPr sz="1146">
                <a:solidFill>
                  <a:srgbClr val="000000"/>
                </a:solidFill>
              </a:defRPr>
            </a:lvl1pPr>
          </a:lstStyle>
          <a:p>
            <a:pPr lvl="0"/>
            <a:r>
              <a:rPr lang="en-US"/>
              <a:t>Edit Master text styles</a:t>
            </a:r>
          </a:p>
        </p:txBody>
      </p:sp>
      <p:cxnSp>
        <p:nvCxnSpPr>
          <p:cNvPr id="13" name="Straight Connector 12">
            <a:extLst>
              <a:ext uri="{FF2B5EF4-FFF2-40B4-BE49-F238E27FC236}">
                <a16:creationId xmlns:a16="http://schemas.microsoft.com/office/drawing/2014/main" id="{E0605654-39AF-644F-BB1B-D5CFA343923D}"/>
              </a:ext>
            </a:extLst>
          </p:cNvPr>
          <p:cNvCxnSpPr>
            <a:cxnSpLocks/>
          </p:cNvCxnSpPr>
          <p:nvPr userDrawn="1"/>
        </p:nvCxnSpPr>
        <p:spPr>
          <a:xfrm>
            <a:off x="4140944" y="2329165"/>
            <a:ext cx="0" cy="4221057"/>
          </a:xfrm>
          <a:prstGeom prst="line">
            <a:avLst/>
          </a:prstGeom>
          <a:ln>
            <a:gradFill>
              <a:gsLst>
                <a:gs pos="0">
                  <a:srgbClr val="FF9E00"/>
                </a:gs>
                <a:gs pos="24000">
                  <a:srgbClr val="CD0000"/>
                </a:gs>
                <a:gs pos="54000">
                  <a:srgbClr val="B5007D"/>
                </a:gs>
                <a:gs pos="99000">
                  <a:srgbClr val="0071FF"/>
                </a:gs>
                <a:gs pos="80000">
                  <a:srgbClr val="21429C"/>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5AD5BC2-0F27-8C41-AD12-330FAE9A4ADD}"/>
              </a:ext>
            </a:extLst>
          </p:cNvPr>
          <p:cNvSpPr txBox="1"/>
          <p:nvPr userDrawn="1"/>
        </p:nvSpPr>
        <p:spPr>
          <a:xfrm>
            <a:off x="752336" y="2289790"/>
            <a:ext cx="2458116" cy="380873"/>
          </a:xfrm>
          <a:prstGeom prst="rect">
            <a:avLst/>
          </a:prstGeom>
          <a:noFill/>
        </p:spPr>
        <p:txBody>
          <a:bodyPr wrap="square" rtlCol="0">
            <a:spAutoFit/>
          </a:bodyPr>
          <a:lstStyle/>
          <a:p>
            <a:r>
              <a:rPr lang="en-US" sz="1875">
                <a:gradFill>
                  <a:gsLst>
                    <a:gs pos="0">
                      <a:srgbClr val="FF9E00"/>
                    </a:gs>
                    <a:gs pos="24000">
                      <a:srgbClr val="CD0000"/>
                    </a:gs>
                    <a:gs pos="54000">
                      <a:srgbClr val="B5007D"/>
                    </a:gs>
                    <a:gs pos="99000">
                      <a:srgbClr val="0071FF"/>
                    </a:gs>
                    <a:gs pos="80000">
                      <a:srgbClr val="21429C"/>
                    </a:gs>
                  </a:gsLst>
                  <a:lin ang="0" scaled="0"/>
                </a:gradFill>
                <a:latin typeface="+mj-lt"/>
              </a:rPr>
              <a:t>Challenge</a:t>
            </a:r>
          </a:p>
        </p:txBody>
      </p:sp>
      <p:sp>
        <p:nvSpPr>
          <p:cNvPr id="21" name="TextBox 20">
            <a:extLst>
              <a:ext uri="{FF2B5EF4-FFF2-40B4-BE49-F238E27FC236}">
                <a16:creationId xmlns:a16="http://schemas.microsoft.com/office/drawing/2014/main" id="{314890CF-85CE-A74F-A4BC-B33936E5A99C}"/>
              </a:ext>
            </a:extLst>
          </p:cNvPr>
          <p:cNvSpPr txBox="1"/>
          <p:nvPr userDrawn="1"/>
        </p:nvSpPr>
        <p:spPr>
          <a:xfrm>
            <a:off x="4679254" y="2289790"/>
            <a:ext cx="808867" cy="380873"/>
          </a:xfrm>
          <a:prstGeom prst="rect">
            <a:avLst/>
          </a:prstGeom>
          <a:noFill/>
        </p:spPr>
        <p:txBody>
          <a:bodyPr wrap="square" rtlCol="0">
            <a:spAutoFit/>
          </a:bodyPr>
          <a:lstStyle/>
          <a:p>
            <a:r>
              <a:rPr lang="en-US" sz="1875">
                <a:gradFill>
                  <a:gsLst>
                    <a:gs pos="0">
                      <a:srgbClr val="FF9E00"/>
                    </a:gs>
                    <a:gs pos="24000">
                      <a:srgbClr val="CD0000"/>
                    </a:gs>
                    <a:gs pos="54000">
                      <a:srgbClr val="B5007D"/>
                    </a:gs>
                    <a:gs pos="99000">
                      <a:srgbClr val="0071FF"/>
                    </a:gs>
                    <a:gs pos="80000">
                      <a:srgbClr val="21429C"/>
                    </a:gs>
                  </a:gsLst>
                  <a:lin ang="0" scaled="0"/>
                </a:gradFill>
                <a:latin typeface="+mj-lt"/>
              </a:rPr>
              <a:t>Plan</a:t>
            </a:r>
          </a:p>
        </p:txBody>
      </p:sp>
      <p:sp>
        <p:nvSpPr>
          <p:cNvPr id="22" name="TextBox 21">
            <a:extLst>
              <a:ext uri="{FF2B5EF4-FFF2-40B4-BE49-F238E27FC236}">
                <a16:creationId xmlns:a16="http://schemas.microsoft.com/office/drawing/2014/main" id="{9E561D1B-F44B-8345-A218-90296484F483}"/>
              </a:ext>
            </a:extLst>
          </p:cNvPr>
          <p:cNvSpPr txBox="1"/>
          <p:nvPr userDrawn="1"/>
        </p:nvSpPr>
        <p:spPr>
          <a:xfrm>
            <a:off x="8567257" y="2289790"/>
            <a:ext cx="2458116" cy="380873"/>
          </a:xfrm>
          <a:prstGeom prst="rect">
            <a:avLst/>
          </a:prstGeom>
          <a:noFill/>
        </p:spPr>
        <p:txBody>
          <a:bodyPr wrap="square" rtlCol="0">
            <a:spAutoFit/>
          </a:bodyPr>
          <a:lstStyle/>
          <a:p>
            <a:r>
              <a:rPr lang="en-US" sz="1875">
                <a:gradFill>
                  <a:gsLst>
                    <a:gs pos="0">
                      <a:srgbClr val="FF9E00"/>
                    </a:gs>
                    <a:gs pos="24000">
                      <a:srgbClr val="CD0000"/>
                    </a:gs>
                    <a:gs pos="54000">
                      <a:srgbClr val="B5007D"/>
                    </a:gs>
                    <a:gs pos="99000">
                      <a:srgbClr val="0071FF"/>
                    </a:gs>
                    <a:gs pos="80000">
                      <a:srgbClr val="21429C"/>
                    </a:gs>
                  </a:gsLst>
                  <a:lin ang="0" scaled="0"/>
                </a:gradFill>
                <a:latin typeface="+mj-lt"/>
              </a:rPr>
              <a:t>Results</a:t>
            </a:r>
          </a:p>
        </p:txBody>
      </p:sp>
      <p:sp>
        <p:nvSpPr>
          <p:cNvPr id="33" name="TextBox 32">
            <a:extLst>
              <a:ext uri="{FF2B5EF4-FFF2-40B4-BE49-F238E27FC236}">
                <a16:creationId xmlns:a16="http://schemas.microsoft.com/office/drawing/2014/main" id="{343384DF-9284-6048-83B4-9FDCF30000F9}"/>
              </a:ext>
            </a:extLst>
          </p:cNvPr>
          <p:cNvSpPr txBox="1"/>
          <p:nvPr userDrawn="1"/>
        </p:nvSpPr>
        <p:spPr>
          <a:xfrm>
            <a:off x="752336" y="4039270"/>
            <a:ext cx="2458116" cy="380873"/>
          </a:xfrm>
          <a:prstGeom prst="rect">
            <a:avLst/>
          </a:prstGeom>
          <a:noFill/>
        </p:spPr>
        <p:txBody>
          <a:bodyPr wrap="square" rtlCol="0">
            <a:spAutoFit/>
          </a:bodyPr>
          <a:lstStyle/>
          <a:p>
            <a:r>
              <a:rPr lang="en-US" sz="1875">
                <a:gradFill>
                  <a:gsLst>
                    <a:gs pos="0">
                      <a:srgbClr val="FF9E00"/>
                    </a:gs>
                    <a:gs pos="24000">
                      <a:srgbClr val="CD0000"/>
                    </a:gs>
                    <a:gs pos="54000">
                      <a:srgbClr val="B5007D"/>
                    </a:gs>
                    <a:gs pos="99000">
                      <a:srgbClr val="0071FF"/>
                    </a:gs>
                    <a:gs pos="80000">
                      <a:srgbClr val="21429C"/>
                    </a:gs>
                  </a:gsLst>
                  <a:lin ang="0" scaled="0"/>
                </a:gradFill>
                <a:latin typeface="+mj-lt"/>
              </a:rPr>
              <a:t>Idea</a:t>
            </a:r>
          </a:p>
        </p:txBody>
      </p:sp>
      <p:cxnSp>
        <p:nvCxnSpPr>
          <p:cNvPr id="36" name="Straight Connector 35">
            <a:extLst>
              <a:ext uri="{FF2B5EF4-FFF2-40B4-BE49-F238E27FC236}">
                <a16:creationId xmlns:a16="http://schemas.microsoft.com/office/drawing/2014/main" id="{553657B5-594D-7345-AC68-F4994F6751C0}"/>
              </a:ext>
            </a:extLst>
          </p:cNvPr>
          <p:cNvCxnSpPr>
            <a:cxnSpLocks/>
          </p:cNvCxnSpPr>
          <p:nvPr userDrawn="1"/>
        </p:nvCxnSpPr>
        <p:spPr>
          <a:xfrm>
            <a:off x="282766" y="1803540"/>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CC9AA52-FF52-A34E-9FA9-543EA74FCE9F}"/>
              </a:ext>
            </a:extLst>
          </p:cNvPr>
          <p:cNvCxnSpPr>
            <a:cxnSpLocks/>
          </p:cNvCxnSpPr>
          <p:nvPr userDrawn="1"/>
        </p:nvCxnSpPr>
        <p:spPr>
          <a:xfrm>
            <a:off x="282766" y="2152702"/>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EF9B6D6-9F5E-A541-9F74-8EBD938C6B97}"/>
              </a:ext>
            </a:extLst>
          </p:cNvPr>
          <p:cNvCxnSpPr>
            <a:cxnSpLocks/>
          </p:cNvCxnSpPr>
          <p:nvPr userDrawn="1"/>
        </p:nvCxnSpPr>
        <p:spPr>
          <a:xfrm>
            <a:off x="8015909" y="2329165"/>
            <a:ext cx="0" cy="4221057"/>
          </a:xfrm>
          <a:prstGeom prst="line">
            <a:avLst/>
          </a:prstGeom>
          <a:ln>
            <a:gradFill>
              <a:gsLst>
                <a:gs pos="0">
                  <a:srgbClr val="FF9E00"/>
                </a:gs>
                <a:gs pos="24000">
                  <a:srgbClr val="CD0000"/>
                </a:gs>
                <a:gs pos="54000">
                  <a:srgbClr val="B5007D"/>
                </a:gs>
                <a:gs pos="99000">
                  <a:srgbClr val="0071FF"/>
                </a:gs>
                <a:gs pos="80000">
                  <a:srgbClr val="21429C"/>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5158F6-A6EC-4546-93D3-3D01E9C0A0BC}"/>
              </a:ext>
            </a:extLst>
          </p:cNvPr>
          <p:cNvCxnSpPr>
            <a:cxnSpLocks/>
          </p:cNvCxnSpPr>
          <p:nvPr userDrawn="1"/>
        </p:nvCxnSpPr>
        <p:spPr>
          <a:xfrm>
            <a:off x="8611275" y="3964528"/>
            <a:ext cx="2689462" cy="0"/>
          </a:xfrm>
          <a:prstGeom prst="line">
            <a:avLst/>
          </a:prstGeom>
          <a:ln>
            <a:gradFill>
              <a:gsLst>
                <a:gs pos="0">
                  <a:srgbClr val="FF9E00"/>
                </a:gs>
                <a:gs pos="24000">
                  <a:srgbClr val="CD0000"/>
                </a:gs>
                <a:gs pos="54000">
                  <a:srgbClr val="B5007D"/>
                </a:gs>
                <a:gs pos="99000">
                  <a:srgbClr val="0071FF"/>
                </a:gs>
                <a:gs pos="80000">
                  <a:srgbClr val="21429C"/>
                </a:gs>
              </a:gsLst>
              <a:lin ang="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CC5023B-42FC-DB4D-947C-9FD4B781D962}"/>
              </a:ext>
            </a:extLst>
          </p:cNvPr>
          <p:cNvCxnSpPr>
            <a:cxnSpLocks/>
          </p:cNvCxnSpPr>
          <p:nvPr userDrawn="1"/>
        </p:nvCxnSpPr>
        <p:spPr>
          <a:xfrm>
            <a:off x="8611275" y="5351146"/>
            <a:ext cx="2689462" cy="0"/>
          </a:xfrm>
          <a:prstGeom prst="line">
            <a:avLst/>
          </a:prstGeom>
          <a:ln>
            <a:gradFill>
              <a:gsLst>
                <a:gs pos="0">
                  <a:srgbClr val="FF9E00"/>
                </a:gs>
                <a:gs pos="24000">
                  <a:srgbClr val="CD0000"/>
                </a:gs>
                <a:gs pos="54000">
                  <a:srgbClr val="B5007D"/>
                </a:gs>
                <a:gs pos="99000">
                  <a:srgbClr val="0071FF"/>
                </a:gs>
                <a:gs pos="80000">
                  <a:srgbClr val="21429C"/>
                </a:gs>
              </a:gsLst>
              <a:lin ang="0" scaled="0"/>
            </a:gradFill>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B61C2171-FC54-EF42-A12A-6B084400C9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306" y="2254761"/>
            <a:ext cx="608007" cy="518474"/>
          </a:xfrm>
          <a:prstGeom prst="rect">
            <a:avLst/>
          </a:prstGeom>
        </p:spPr>
      </p:pic>
      <p:pic>
        <p:nvPicPr>
          <p:cNvPr id="43" name="Picture 42">
            <a:extLst>
              <a:ext uri="{FF2B5EF4-FFF2-40B4-BE49-F238E27FC236}">
                <a16:creationId xmlns:a16="http://schemas.microsoft.com/office/drawing/2014/main" id="{23D9F2B4-173F-6B48-A580-36B10562FA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911" y="3942817"/>
            <a:ext cx="676790" cy="577128"/>
          </a:xfrm>
          <a:prstGeom prst="rect">
            <a:avLst/>
          </a:prstGeom>
        </p:spPr>
      </p:pic>
      <p:pic>
        <p:nvPicPr>
          <p:cNvPr id="44" name="Picture 43">
            <a:extLst>
              <a:ext uri="{FF2B5EF4-FFF2-40B4-BE49-F238E27FC236}">
                <a16:creationId xmlns:a16="http://schemas.microsoft.com/office/drawing/2014/main" id="{E591F37F-1ED5-6447-AB6E-BA34BEC0DE4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37192" y="2231038"/>
            <a:ext cx="638503" cy="544479"/>
          </a:xfrm>
          <a:prstGeom prst="rect">
            <a:avLst/>
          </a:prstGeom>
        </p:spPr>
      </p:pic>
      <p:pic>
        <p:nvPicPr>
          <p:cNvPr id="45" name="Picture 44">
            <a:extLst>
              <a:ext uri="{FF2B5EF4-FFF2-40B4-BE49-F238E27FC236}">
                <a16:creationId xmlns:a16="http://schemas.microsoft.com/office/drawing/2014/main" id="{64220635-E332-E24B-A82F-4EBFE5CB5DB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015909" y="2210524"/>
            <a:ext cx="646043" cy="550908"/>
          </a:xfrm>
          <a:prstGeom prst="rect">
            <a:avLst/>
          </a:prstGeom>
        </p:spPr>
      </p:pic>
      <p:sp>
        <p:nvSpPr>
          <p:cNvPr id="48" name="Text Placeholder 4">
            <a:extLst>
              <a:ext uri="{FF2B5EF4-FFF2-40B4-BE49-F238E27FC236}">
                <a16:creationId xmlns:a16="http://schemas.microsoft.com/office/drawing/2014/main" id="{0DC42B3B-4EC5-F948-B508-C06F955731A0}"/>
              </a:ext>
            </a:extLst>
          </p:cNvPr>
          <p:cNvSpPr>
            <a:spLocks noGrp="1"/>
          </p:cNvSpPr>
          <p:nvPr>
            <p:ph type="body" sz="quarter" idx="13"/>
          </p:nvPr>
        </p:nvSpPr>
        <p:spPr>
          <a:xfrm>
            <a:off x="294221" y="4560685"/>
            <a:ext cx="3719305" cy="1989537"/>
          </a:xfrm>
        </p:spPr>
        <p:txBody>
          <a:bodyPr anchor="t"/>
          <a:lstStyle>
            <a:lvl1pPr marL="0" indent="0">
              <a:buNone/>
              <a:defRPr sz="1146">
                <a:solidFill>
                  <a:srgbClr val="000000"/>
                </a:solidFill>
              </a:defRPr>
            </a:lvl1pPr>
          </a:lstStyle>
          <a:p>
            <a:pPr lvl="0"/>
            <a:r>
              <a:rPr lang="en-US"/>
              <a:t>Edit Master text styles</a:t>
            </a:r>
          </a:p>
        </p:txBody>
      </p:sp>
      <p:sp>
        <p:nvSpPr>
          <p:cNvPr id="50" name="Text Placeholder 4">
            <a:extLst>
              <a:ext uri="{FF2B5EF4-FFF2-40B4-BE49-F238E27FC236}">
                <a16:creationId xmlns:a16="http://schemas.microsoft.com/office/drawing/2014/main" id="{32712C48-C300-9041-ABAB-B1E22DCA7029}"/>
              </a:ext>
            </a:extLst>
          </p:cNvPr>
          <p:cNvSpPr>
            <a:spLocks noGrp="1"/>
          </p:cNvSpPr>
          <p:nvPr>
            <p:ph type="body" sz="quarter" idx="14"/>
          </p:nvPr>
        </p:nvSpPr>
        <p:spPr>
          <a:xfrm>
            <a:off x="4162335" y="3313875"/>
            <a:ext cx="3692000" cy="406011"/>
          </a:xfrm>
        </p:spPr>
        <p:txBody>
          <a:bodyPr lIns="108000" anchor="t"/>
          <a:lstStyle>
            <a:lvl1pPr marL="178559" indent="-178559">
              <a:buClr>
                <a:srgbClr val="FF6C0D"/>
              </a:buClr>
              <a:buSzPct val="150000"/>
              <a:buFont typeface="Arial" panose="020B0604020202020204" pitchFamily="34" charset="0"/>
              <a:buChar char="•"/>
              <a:defRPr sz="1146">
                <a:solidFill>
                  <a:srgbClr val="000000"/>
                </a:solidFill>
              </a:defRPr>
            </a:lvl1pPr>
          </a:lstStyle>
          <a:p>
            <a:pPr lvl="0"/>
            <a:r>
              <a:rPr lang="en-US"/>
              <a:t>Edit Master text styles</a:t>
            </a:r>
          </a:p>
        </p:txBody>
      </p:sp>
      <p:sp>
        <p:nvSpPr>
          <p:cNvPr id="51" name="Text Placeholder 4">
            <a:extLst>
              <a:ext uri="{FF2B5EF4-FFF2-40B4-BE49-F238E27FC236}">
                <a16:creationId xmlns:a16="http://schemas.microsoft.com/office/drawing/2014/main" id="{BD3EE373-2E7D-5E45-A473-CE9BC25A4770}"/>
              </a:ext>
            </a:extLst>
          </p:cNvPr>
          <p:cNvSpPr>
            <a:spLocks noGrp="1"/>
          </p:cNvSpPr>
          <p:nvPr>
            <p:ph type="body" sz="quarter" idx="15"/>
          </p:nvPr>
        </p:nvSpPr>
        <p:spPr>
          <a:xfrm>
            <a:off x="294221" y="1895011"/>
            <a:ext cx="3719305" cy="408724"/>
          </a:xfrm>
        </p:spPr>
        <p:txBody>
          <a:bodyPr anchor="t"/>
          <a:lstStyle>
            <a:lvl1pPr marL="0" indent="0">
              <a:buNone/>
              <a:defRPr sz="1458">
                <a:solidFill>
                  <a:srgbClr val="000000"/>
                </a:solidFill>
                <a:latin typeface="+mj-lt"/>
              </a:defRPr>
            </a:lvl1pPr>
          </a:lstStyle>
          <a:p>
            <a:pPr lvl="0"/>
            <a:r>
              <a:rPr lang="en-US"/>
              <a:t>Edit Master text styles</a:t>
            </a:r>
          </a:p>
        </p:txBody>
      </p:sp>
    </p:spTree>
    <p:extLst>
      <p:ext uri="{BB962C8B-B14F-4D97-AF65-F5344CB8AC3E}">
        <p14:creationId xmlns:p14="http://schemas.microsoft.com/office/powerpoint/2010/main" val="854438763"/>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11538D-00A3-974D-BC1A-AF082FBC3A8C}"/>
              </a:ext>
            </a:extLst>
          </p:cNvPr>
          <p:cNvSpPr/>
          <p:nvPr userDrawn="1"/>
        </p:nvSpPr>
        <p:spPr>
          <a:xfrm>
            <a:off x="297650" y="293539"/>
            <a:ext cx="11596705" cy="6270928"/>
          </a:xfrm>
          <a:prstGeom prst="rect">
            <a:avLst/>
          </a:prstGeom>
          <a:gradFill>
            <a:gsLst>
              <a:gs pos="50000">
                <a:srgbClr val="FA0023"/>
              </a:gs>
              <a:gs pos="9000">
                <a:srgbClr val="FF7800"/>
              </a:gs>
              <a:gs pos="88000">
                <a:srgbClr val="FA008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2" name="Title 1"/>
          <p:cNvSpPr>
            <a:spLocks noGrp="1"/>
          </p:cNvSpPr>
          <p:nvPr>
            <p:ph type="title" hasCustomPrompt="1"/>
          </p:nvPr>
        </p:nvSpPr>
        <p:spPr>
          <a:xfrm>
            <a:off x="621757" y="3076323"/>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17470541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_Section Break 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11538D-00A3-974D-BC1A-AF082FBC3A8C}"/>
              </a:ext>
            </a:extLst>
          </p:cNvPr>
          <p:cNvSpPr/>
          <p:nvPr userDrawn="1"/>
        </p:nvSpPr>
        <p:spPr>
          <a:xfrm>
            <a:off x="297650" y="293539"/>
            <a:ext cx="11596705" cy="6270928"/>
          </a:xfrm>
          <a:prstGeom prst="rect">
            <a:avLst/>
          </a:prstGeom>
          <a:gradFill>
            <a:gsLst>
              <a:gs pos="0">
                <a:srgbClr val="FFEB00"/>
              </a:gs>
              <a:gs pos="100000">
                <a:srgbClr val="FF6400"/>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2" name="Title 1"/>
          <p:cNvSpPr>
            <a:spLocks noGrp="1"/>
          </p:cNvSpPr>
          <p:nvPr>
            <p:ph type="title" hasCustomPrompt="1"/>
          </p:nvPr>
        </p:nvSpPr>
        <p:spPr>
          <a:xfrm>
            <a:off x="621757" y="3076323"/>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21466351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Section Break 1">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091BE-5AB4-8842-A985-C26B3FAE0987}"/>
              </a:ext>
            </a:extLst>
          </p:cNvPr>
          <p:cNvSpPr/>
          <p:nvPr userDrawn="1"/>
        </p:nvSpPr>
        <p:spPr>
          <a:xfrm>
            <a:off x="297650" y="293539"/>
            <a:ext cx="11596705" cy="6270928"/>
          </a:xfrm>
          <a:prstGeom prst="rect">
            <a:avLst/>
          </a:prstGeom>
          <a:gradFill>
            <a:gsLst>
              <a:gs pos="0">
                <a:srgbClr val="FF6400"/>
              </a:gs>
              <a:gs pos="100000">
                <a:srgbClr val="FF00A5"/>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B874CD87-BA88-3C46-9011-B0FD0A28F32C}"/>
              </a:ext>
            </a:extLst>
          </p:cNvPr>
          <p:cNvSpPr>
            <a:spLocks noGrp="1"/>
          </p:cNvSpPr>
          <p:nvPr>
            <p:ph type="title" hasCustomPrompt="1"/>
          </p:nvPr>
        </p:nvSpPr>
        <p:spPr>
          <a:xfrm>
            <a:off x="621757" y="3076323"/>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3839765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2356CD-5F6B-ED44-8AF2-F5EE86C948B6}"/>
              </a:ext>
            </a:extLst>
          </p:cNvPr>
          <p:cNvSpPr/>
          <p:nvPr userDrawn="1"/>
        </p:nvSpPr>
        <p:spPr>
          <a:xfrm>
            <a:off x="297650" y="293539"/>
            <a:ext cx="11596705" cy="6270928"/>
          </a:xfrm>
          <a:prstGeom prst="rect">
            <a:avLst/>
          </a:prstGeom>
          <a:gradFill>
            <a:gsLst>
              <a:gs pos="100000">
                <a:srgbClr val="6E00FF"/>
              </a:gs>
              <a:gs pos="0">
                <a:srgbClr val="FF00A5"/>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02E79A0D-5A92-6549-A3BA-FB6C2A5E9F28}"/>
              </a:ext>
            </a:extLst>
          </p:cNvPr>
          <p:cNvSpPr>
            <a:spLocks noGrp="1"/>
          </p:cNvSpPr>
          <p:nvPr>
            <p:ph type="title" hasCustomPrompt="1"/>
          </p:nvPr>
        </p:nvSpPr>
        <p:spPr>
          <a:xfrm>
            <a:off x="621757" y="3076323"/>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5300202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Section Break 2">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7F02F-D94C-954F-A8E9-DFC6F146690A}"/>
              </a:ext>
            </a:extLst>
          </p:cNvPr>
          <p:cNvSpPr/>
          <p:nvPr userDrawn="1"/>
        </p:nvSpPr>
        <p:spPr>
          <a:xfrm>
            <a:off x="297650" y="293539"/>
            <a:ext cx="11596705" cy="6270928"/>
          </a:xfrm>
          <a:prstGeom prst="rect">
            <a:avLst/>
          </a:prstGeom>
          <a:gradFill>
            <a:gsLst>
              <a:gs pos="0">
                <a:srgbClr val="6E00FF"/>
              </a:gs>
              <a:gs pos="100000">
                <a:srgbClr val="00FFDC"/>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14C2F201-3E04-6F4A-A8AC-904D535903B2}"/>
              </a:ext>
            </a:extLst>
          </p:cNvPr>
          <p:cNvSpPr>
            <a:spLocks noGrp="1"/>
          </p:cNvSpPr>
          <p:nvPr>
            <p:ph type="title" hasCustomPrompt="1"/>
          </p:nvPr>
        </p:nvSpPr>
        <p:spPr>
          <a:xfrm>
            <a:off x="621757" y="3076323"/>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21783600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3_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089034" y="-1"/>
            <a:ext cx="6102969" cy="6858001"/>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3" name="Content Placeholder 2"/>
          <p:cNvSpPr>
            <a:spLocks noGrp="1"/>
          </p:cNvSpPr>
          <p:nvPr>
            <p:ph sz="half" idx="1" hasCustomPrompt="1"/>
          </p:nvPr>
        </p:nvSpPr>
        <p:spPr>
          <a:xfrm>
            <a:off x="621754" y="1684486"/>
            <a:ext cx="5353596"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4629352-6E2F-AA42-B7BC-05B4A716071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11" name="Title Placeholder 1">
            <a:extLst>
              <a:ext uri="{FF2B5EF4-FFF2-40B4-BE49-F238E27FC236}">
                <a16:creationId xmlns:a16="http://schemas.microsoft.com/office/drawing/2014/main" id="{0111E3D1-5A4E-C04F-A593-0BB087131CAD}"/>
              </a:ext>
            </a:extLst>
          </p:cNvPr>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3738134664"/>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9"/>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5" name="Title Placeholder 1">
            <a:extLst>
              <a:ext uri="{FF2B5EF4-FFF2-40B4-BE49-F238E27FC236}">
                <a16:creationId xmlns:a16="http://schemas.microsoft.com/office/drawing/2014/main" id="{7C4D8CA5-EDB1-114D-A64A-0FF4D91D3B64}"/>
              </a:ext>
            </a:extLst>
          </p:cNvPr>
          <p:cNvSpPr>
            <a:spLocks noGrp="1"/>
          </p:cNvSpPr>
          <p:nvPr>
            <p:ph type="title"/>
          </p:nvPr>
        </p:nvSpPr>
        <p:spPr>
          <a:xfrm>
            <a:off x="634985" y="608573"/>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075859011"/>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4" y="1678741"/>
            <a:ext cx="4872592" cy="347282"/>
          </a:xfrm>
        </p:spPr>
        <p:txBody>
          <a:bodyPr anchor="t"/>
          <a:lstStyle>
            <a:lvl1pPr marL="0" indent="0">
              <a:buNone/>
              <a:defRPr sz="1458">
                <a:solidFill>
                  <a:srgbClr val="000000"/>
                </a:solidFill>
              </a:defRPr>
            </a:lvl1pPr>
          </a:lstStyle>
          <a:p>
            <a:pPr lvl="0"/>
            <a:r>
              <a:rPr lang="en-US"/>
              <a:t>Edit Master text styles</a:t>
            </a:r>
          </a:p>
        </p:txBody>
      </p:sp>
      <p:sp>
        <p:nvSpPr>
          <p:cNvPr id="6" name="Rectangle 5">
            <a:extLst>
              <a:ext uri="{FF2B5EF4-FFF2-40B4-BE49-F238E27FC236}">
                <a16:creationId xmlns:a16="http://schemas.microsoft.com/office/drawing/2014/main" id="{FEF3073A-197D-8447-A1EC-42B695D1F58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itle Placeholder 1">
            <a:extLst>
              <a:ext uri="{FF2B5EF4-FFF2-40B4-BE49-F238E27FC236}">
                <a16:creationId xmlns:a16="http://schemas.microsoft.com/office/drawing/2014/main" id="{541CCE70-F263-CD44-B451-F4DE6FF17D05}"/>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250484864"/>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ank-N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A0EA18-594C-D34F-A484-C0048D877BA7}"/>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Tree>
    <p:extLst>
      <p:ext uri="{BB962C8B-B14F-4D97-AF65-F5344CB8AC3E}">
        <p14:creationId xmlns:p14="http://schemas.microsoft.com/office/powerpoint/2010/main" val="2797021429"/>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4" y="1678742"/>
            <a:ext cx="4872592" cy="347282"/>
          </a:xfrm>
          <a:noFill/>
        </p:spPr>
        <p:txBody>
          <a:bodyPr anchor="t"/>
          <a:lstStyle>
            <a:lvl1pPr marL="0" indent="0">
              <a:buNone/>
              <a:defRPr sz="1458">
                <a:solidFill>
                  <a:srgbClr val="000000"/>
                </a:solidFill>
              </a:defRPr>
            </a:lvl1pPr>
          </a:lstStyle>
          <a:p>
            <a:pPr lvl="0"/>
            <a:r>
              <a:rPr lang="en-US"/>
              <a:t>Edit Master text styles</a:t>
            </a:r>
          </a:p>
        </p:txBody>
      </p:sp>
      <p:sp>
        <p:nvSpPr>
          <p:cNvPr id="6" name="Rectangle 5">
            <a:extLst>
              <a:ext uri="{FF2B5EF4-FFF2-40B4-BE49-F238E27FC236}">
                <a16:creationId xmlns:a16="http://schemas.microsoft.com/office/drawing/2014/main" id="{FEF3073A-197D-8447-A1EC-42B695D1F58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itle Placeholder 1">
            <a:extLst>
              <a:ext uri="{FF2B5EF4-FFF2-40B4-BE49-F238E27FC236}">
                <a16:creationId xmlns:a16="http://schemas.microsoft.com/office/drawing/2014/main" id="{541CCE70-F263-CD44-B451-F4DE6FF17D05}"/>
              </a:ext>
            </a:extLst>
          </p:cNvPr>
          <p:cNvSpPr>
            <a:spLocks noGrp="1"/>
          </p:cNvSpPr>
          <p:nvPr>
            <p:ph type="title"/>
          </p:nvPr>
        </p:nvSpPr>
        <p:spPr>
          <a:xfrm>
            <a:off x="621756" y="608572"/>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671229162"/>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Image Placeholder 3">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1AF721F0-815E-DE45-9290-E449F1BF2B20}"/>
              </a:ext>
            </a:extLst>
          </p:cNvPr>
          <p:cNvSpPr>
            <a:spLocks noGrp="1"/>
          </p:cNvSpPr>
          <p:nvPr>
            <p:ph type="pic" sz="quarter" idx="13" hasCustomPrompt="1"/>
          </p:nvPr>
        </p:nvSpPr>
        <p:spPr>
          <a:xfrm>
            <a:off x="297647" y="293538"/>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9" name="Picture Placeholder 2">
            <a:extLst>
              <a:ext uri="{FF2B5EF4-FFF2-40B4-BE49-F238E27FC236}">
                <a16:creationId xmlns:a16="http://schemas.microsoft.com/office/drawing/2014/main" id="{341F2E20-B80E-B04B-A9AF-0D16CD55399F}"/>
              </a:ext>
            </a:extLst>
          </p:cNvPr>
          <p:cNvSpPr>
            <a:spLocks noGrp="1"/>
          </p:cNvSpPr>
          <p:nvPr>
            <p:ph type="pic" sz="quarter" idx="14" hasCustomPrompt="1"/>
          </p:nvPr>
        </p:nvSpPr>
        <p:spPr>
          <a:xfrm>
            <a:off x="4154386" y="293538"/>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Picture Placeholder 2">
            <a:extLst>
              <a:ext uri="{FF2B5EF4-FFF2-40B4-BE49-F238E27FC236}">
                <a16:creationId xmlns:a16="http://schemas.microsoft.com/office/drawing/2014/main" id="{A1BF4C05-BF12-3D4E-95D0-414989E87146}"/>
              </a:ext>
            </a:extLst>
          </p:cNvPr>
          <p:cNvSpPr>
            <a:spLocks noGrp="1"/>
          </p:cNvSpPr>
          <p:nvPr>
            <p:ph type="pic" sz="quarter" idx="15" hasCustomPrompt="1"/>
          </p:nvPr>
        </p:nvSpPr>
        <p:spPr>
          <a:xfrm>
            <a:off x="8011125" y="293538"/>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1" name="Picture Placeholder 2">
            <a:extLst>
              <a:ext uri="{FF2B5EF4-FFF2-40B4-BE49-F238E27FC236}">
                <a16:creationId xmlns:a16="http://schemas.microsoft.com/office/drawing/2014/main" id="{6B5F783E-D0BB-A749-B41C-5D02AA0AC5DE}"/>
              </a:ext>
            </a:extLst>
          </p:cNvPr>
          <p:cNvSpPr>
            <a:spLocks noGrp="1"/>
          </p:cNvSpPr>
          <p:nvPr>
            <p:ph type="pic" sz="quarter" idx="16" hasCustomPrompt="1"/>
          </p:nvPr>
        </p:nvSpPr>
        <p:spPr>
          <a:xfrm>
            <a:off x="297647" y="3447870"/>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3" name="Picture Placeholder 2">
            <a:extLst>
              <a:ext uri="{FF2B5EF4-FFF2-40B4-BE49-F238E27FC236}">
                <a16:creationId xmlns:a16="http://schemas.microsoft.com/office/drawing/2014/main" id="{C0EB3803-76DC-7E40-BF0A-5F3F4BC8CA56}"/>
              </a:ext>
            </a:extLst>
          </p:cNvPr>
          <p:cNvSpPr>
            <a:spLocks noGrp="1"/>
          </p:cNvSpPr>
          <p:nvPr>
            <p:ph type="pic" sz="quarter" idx="17" hasCustomPrompt="1"/>
          </p:nvPr>
        </p:nvSpPr>
        <p:spPr>
          <a:xfrm>
            <a:off x="4154386" y="3447870"/>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7" name="Picture Placeholder 2">
            <a:extLst>
              <a:ext uri="{FF2B5EF4-FFF2-40B4-BE49-F238E27FC236}">
                <a16:creationId xmlns:a16="http://schemas.microsoft.com/office/drawing/2014/main" id="{6D52681C-8DEA-AD48-966F-50CE5D2D4115}"/>
              </a:ext>
            </a:extLst>
          </p:cNvPr>
          <p:cNvSpPr>
            <a:spLocks noGrp="1"/>
          </p:cNvSpPr>
          <p:nvPr>
            <p:ph type="pic" sz="quarter" idx="18" hasCustomPrompt="1"/>
          </p:nvPr>
        </p:nvSpPr>
        <p:spPr>
          <a:xfrm>
            <a:off x="8011125" y="3447870"/>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18" name="Straight Connector 17">
            <a:extLst>
              <a:ext uri="{FF2B5EF4-FFF2-40B4-BE49-F238E27FC236}">
                <a16:creationId xmlns:a16="http://schemas.microsoft.com/office/drawing/2014/main" id="{E0CBDC3A-EAEB-B149-8036-790431C76FDB}"/>
              </a:ext>
            </a:extLst>
          </p:cNvPr>
          <p:cNvCxnSpPr>
            <a:cxnSpLocks/>
          </p:cNvCxnSpPr>
          <p:nvPr userDrawn="1"/>
        </p:nvCxnSpPr>
        <p:spPr>
          <a:xfrm flipH="1">
            <a:off x="4154388"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27F918A-77E7-5A4E-A5CA-14A34BDC5721}"/>
              </a:ext>
            </a:extLst>
          </p:cNvPr>
          <p:cNvCxnSpPr>
            <a:cxnSpLocks/>
          </p:cNvCxnSpPr>
          <p:nvPr userDrawn="1"/>
        </p:nvCxnSpPr>
        <p:spPr>
          <a:xfrm flipH="1">
            <a:off x="297647" y="3443078"/>
            <a:ext cx="115967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EE6B058-E1CB-9B43-90D0-B23C16F04E77}"/>
              </a:ext>
            </a:extLst>
          </p:cNvPr>
          <p:cNvCxnSpPr>
            <a:cxnSpLocks/>
          </p:cNvCxnSpPr>
          <p:nvPr userDrawn="1"/>
        </p:nvCxnSpPr>
        <p:spPr>
          <a:xfrm flipH="1">
            <a:off x="7995513"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442868"/>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5" y="1684426"/>
            <a:ext cx="10950145" cy="4165734"/>
          </a:xfrm>
        </p:spPr>
        <p:txBody>
          <a:bodyPr/>
          <a:lstStyle>
            <a:lvl1pPr marL="0" indent="0">
              <a:buFontTx/>
              <a:buNone/>
              <a:defRPr/>
            </a:lvl1pPr>
          </a:lstStyle>
          <a:p>
            <a:pPr lvl="0"/>
            <a:r>
              <a:rPr lang="en-US"/>
              <a:t>Edit Master text styles</a:t>
            </a:r>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473419" cy="542422"/>
          </a:xfrm>
        </p:spPr>
        <p:txBody>
          <a:bodyPr/>
          <a:lstStyle>
            <a:lvl1pPr marL="0" indent="0">
              <a:buFontTx/>
              <a:buNone/>
              <a:defRPr sz="2083">
                <a:latin typeface="+mj-lt"/>
              </a:defRPr>
            </a:lvl1pPr>
          </a:lstStyle>
          <a:p>
            <a:pPr lvl="0"/>
            <a:r>
              <a:rPr lang="en-US"/>
              <a:t>Edit Master text styles</a:t>
            </a:r>
          </a:p>
        </p:txBody>
      </p:sp>
      <p:sp>
        <p:nvSpPr>
          <p:cNvPr id="8" name="Title Placeholder 1">
            <a:extLst>
              <a:ext uri="{FF2B5EF4-FFF2-40B4-BE49-F238E27FC236}">
                <a16:creationId xmlns:a16="http://schemas.microsoft.com/office/drawing/2014/main" id="{6464783E-7D3C-2F4E-A1C5-C97D8C8826BA}"/>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472565724"/>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5" y="1684426"/>
            <a:ext cx="10950145" cy="4165734"/>
          </a:xfrm>
        </p:spPr>
        <p:txBody>
          <a:bodyPr/>
          <a:lstStyle>
            <a:lvl1pPr marL="0" indent="0">
              <a:buFontTx/>
              <a:buNone/>
              <a:defRPr/>
            </a:lvl1pPr>
          </a:lstStyle>
          <a:p>
            <a:pPr lvl="0"/>
            <a:r>
              <a:rPr lang="en-US"/>
              <a:t>Edit Master text styles</a:t>
            </a:r>
          </a:p>
          <a:p>
            <a:pPr lvl="0"/>
            <a:endParaRPr lang="en-US"/>
          </a:p>
          <a:p>
            <a:pPr lvl="0"/>
            <a:endParaRPr lang="en-US"/>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473419" cy="542422"/>
          </a:xfrm>
        </p:spPr>
        <p:txBody>
          <a:bodyPr/>
          <a:lstStyle>
            <a:lvl1pPr marL="0" indent="0">
              <a:buFontTx/>
              <a:buNone/>
              <a:defRPr sz="2083">
                <a:latin typeface="+mj-lt"/>
              </a:defRPr>
            </a:lvl1pPr>
          </a:lstStyle>
          <a:p>
            <a:pPr lvl="0"/>
            <a:r>
              <a:rPr lang="en-US"/>
              <a:t>Edit Master text styles</a:t>
            </a:r>
          </a:p>
        </p:txBody>
      </p:sp>
      <p:sp>
        <p:nvSpPr>
          <p:cNvPr id="12" name="Title Placeholder 1">
            <a:extLst>
              <a:ext uri="{FF2B5EF4-FFF2-40B4-BE49-F238E27FC236}">
                <a16:creationId xmlns:a16="http://schemas.microsoft.com/office/drawing/2014/main" id="{601D71E2-E738-3744-BEC2-2F3ABAACB44A}"/>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802777967"/>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1754" y="4830533"/>
            <a:ext cx="10948492" cy="706140"/>
          </a:xfrm>
        </p:spPr>
        <p:txBody>
          <a:bodyPr anchor="b" anchorCtr="1">
            <a:noAutofit/>
          </a:bodyPr>
          <a:lstStyle>
            <a:lvl1pPr algn="ctr">
              <a:defRPr sz="2916">
                <a:solidFill>
                  <a:srgbClr val="21429C"/>
                </a:solidFill>
                <a:latin typeface="+mj-lt"/>
              </a:defRPr>
            </a:lvl1pPr>
          </a:lstStyle>
          <a:p>
            <a:r>
              <a:rPr lang="en-US"/>
              <a:t>Click to edit Master title style</a:t>
            </a:r>
            <a:endParaRPr lang="en-GB"/>
          </a:p>
        </p:txBody>
      </p:sp>
      <p:sp>
        <p:nvSpPr>
          <p:cNvPr id="3" name="Subtitle 2"/>
          <p:cNvSpPr>
            <a:spLocks noGrp="1"/>
          </p:cNvSpPr>
          <p:nvPr>
            <p:ph type="subTitle" idx="1"/>
          </p:nvPr>
        </p:nvSpPr>
        <p:spPr>
          <a:xfrm>
            <a:off x="621755" y="5552549"/>
            <a:ext cx="10948492" cy="702834"/>
          </a:xfrm>
          <a:noFill/>
        </p:spPr>
        <p:txBody>
          <a:bodyPr anchor="t" anchorCtr="1">
            <a:noAutofit/>
          </a:bodyPr>
          <a:lstStyle>
            <a:lvl1pPr marL="0" indent="0" algn="ctr">
              <a:buNone/>
              <a:defRPr sz="2083">
                <a:solidFill>
                  <a:srgbClr val="323232"/>
                </a:solidFill>
                <a:latin typeface="+mn-lt"/>
              </a:defRPr>
            </a:lvl1pPr>
            <a:lvl2pPr marL="609561" indent="0" algn="ctr">
              <a:buNone/>
              <a:defRPr>
                <a:solidFill>
                  <a:schemeClr val="tx1">
                    <a:tint val="75000"/>
                  </a:schemeClr>
                </a:solidFill>
              </a:defRPr>
            </a:lvl2pPr>
            <a:lvl3pPr marL="1219122" indent="0" algn="ctr">
              <a:buNone/>
              <a:defRPr>
                <a:solidFill>
                  <a:schemeClr val="tx1">
                    <a:tint val="75000"/>
                  </a:schemeClr>
                </a:solidFill>
              </a:defRPr>
            </a:lvl3pPr>
            <a:lvl4pPr marL="1828683" indent="0" algn="ctr">
              <a:buNone/>
              <a:defRPr>
                <a:solidFill>
                  <a:schemeClr val="tx1">
                    <a:tint val="75000"/>
                  </a:schemeClr>
                </a:solidFill>
              </a:defRPr>
            </a:lvl4pPr>
            <a:lvl5pPr marL="2438244" indent="0" algn="ctr">
              <a:buNone/>
              <a:defRPr>
                <a:solidFill>
                  <a:schemeClr val="tx1">
                    <a:tint val="75000"/>
                  </a:schemeClr>
                </a:solidFill>
              </a:defRPr>
            </a:lvl5pPr>
            <a:lvl6pPr marL="3047805" indent="0" algn="ctr">
              <a:buNone/>
              <a:defRPr>
                <a:solidFill>
                  <a:schemeClr val="tx1">
                    <a:tint val="75000"/>
                  </a:schemeClr>
                </a:solidFill>
              </a:defRPr>
            </a:lvl6pPr>
            <a:lvl7pPr marL="3657366" indent="0" algn="ctr">
              <a:buNone/>
              <a:defRPr>
                <a:solidFill>
                  <a:schemeClr val="tx1">
                    <a:tint val="75000"/>
                  </a:schemeClr>
                </a:solidFill>
              </a:defRPr>
            </a:lvl7pPr>
            <a:lvl8pPr marL="4266927" indent="0" algn="ctr">
              <a:buNone/>
              <a:defRPr>
                <a:solidFill>
                  <a:schemeClr val="tx1">
                    <a:tint val="75000"/>
                  </a:schemeClr>
                </a:solidFill>
              </a:defRPr>
            </a:lvl8pPr>
            <a:lvl9pPr marL="4876488" indent="0" algn="ctr">
              <a:buNone/>
              <a:defRPr>
                <a:solidFill>
                  <a:schemeClr val="tx1">
                    <a:tint val="75000"/>
                  </a:schemeClr>
                </a:solidFill>
              </a:defRPr>
            </a:lvl9pPr>
          </a:lstStyle>
          <a:p>
            <a:r>
              <a:rPr lang="en-US"/>
              <a:t>Click to edit Master subtitle style</a:t>
            </a:r>
            <a:endParaRPr lang="en-GB"/>
          </a:p>
        </p:txBody>
      </p:sp>
      <p:pic>
        <p:nvPicPr>
          <p:cNvPr id="8" name="Picture 7" descr="Sky Logo">
            <a:extLst>
              <a:ext uri="{FF2B5EF4-FFF2-40B4-BE49-F238E27FC236}">
                <a16:creationId xmlns:a16="http://schemas.microsoft.com/office/drawing/2014/main" id="{1B0ACC0B-ACA5-8645-804C-356A9393B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91232" y="1201750"/>
            <a:ext cx="6009537" cy="3671900"/>
          </a:xfrm>
          <a:prstGeom prst="rect">
            <a:avLst/>
          </a:prstGeom>
        </p:spPr>
      </p:pic>
    </p:spTree>
    <p:extLst>
      <p:ext uri="{BB962C8B-B14F-4D97-AF65-F5344CB8AC3E}">
        <p14:creationId xmlns:p14="http://schemas.microsoft.com/office/powerpoint/2010/main" val="42696930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1754" y="1684484"/>
            <a:ext cx="10948492" cy="4223616"/>
          </a:xfrm>
        </p:spPr>
        <p:txBody>
          <a:bodyPr lIns="0" tIns="0" rIns="0" bIns="0"/>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itle Placeholder 1">
            <a:extLst>
              <a:ext uri="{FF2B5EF4-FFF2-40B4-BE49-F238E27FC236}">
                <a16:creationId xmlns:a16="http://schemas.microsoft.com/office/drawing/2014/main" id="{8C36F4FB-33C5-6845-BE8E-1E08E70CB931}"/>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647952187"/>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5" y="1684426"/>
            <a:ext cx="10950145" cy="4165734"/>
          </a:xfrm>
        </p:spPr>
        <p:txBody>
          <a:bodyPr/>
          <a:lstStyle>
            <a:lvl1pPr marL="0" indent="0">
              <a:buFontTx/>
              <a:buNone/>
              <a:defRPr/>
            </a:lvl1pPr>
          </a:lstStyle>
          <a:p>
            <a:pPr lvl="0"/>
            <a:r>
              <a:rPr lang="en-US"/>
              <a:t>Edit Master text styles</a:t>
            </a:r>
          </a:p>
          <a:p>
            <a:pPr lvl="0"/>
            <a:endParaRPr lang="en-US"/>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473419" cy="542422"/>
          </a:xfrm>
        </p:spPr>
        <p:txBody>
          <a:bodyPr/>
          <a:lstStyle>
            <a:lvl1pPr marL="0" indent="0">
              <a:buFontTx/>
              <a:buNone/>
              <a:defRPr sz="2083">
                <a:latin typeface="+mj-lt"/>
              </a:defRPr>
            </a:lvl1pPr>
          </a:lstStyle>
          <a:p>
            <a:pPr lvl="0"/>
            <a:r>
              <a:rPr lang="en-US"/>
              <a:t>Edit Master text styles</a:t>
            </a:r>
          </a:p>
        </p:txBody>
      </p:sp>
      <p:sp>
        <p:nvSpPr>
          <p:cNvPr id="12" name="Title Placeholder 1">
            <a:extLst>
              <a:ext uri="{FF2B5EF4-FFF2-40B4-BE49-F238E27FC236}">
                <a16:creationId xmlns:a16="http://schemas.microsoft.com/office/drawing/2014/main" id="{9658F56F-87D0-064D-B424-93D0E9AAE3F1}"/>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42807976"/>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5" y="1684426"/>
            <a:ext cx="10950145" cy="4165734"/>
          </a:xfrm>
          <a:noFill/>
        </p:spPr>
        <p:txBody>
          <a:bodyPr/>
          <a:lstStyle>
            <a:lvl1pPr marL="0" indent="0">
              <a:buFontTx/>
              <a:buNone/>
              <a:defRPr/>
            </a:lvl1pPr>
          </a:lstStyle>
          <a:p>
            <a:pPr lvl="0"/>
            <a:r>
              <a:rPr lang="en-US"/>
              <a:t>Edit Master text styles</a:t>
            </a:r>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10948492" cy="542422"/>
          </a:xfrm>
        </p:spPr>
        <p:txBody>
          <a:bodyPr/>
          <a:lstStyle>
            <a:lvl1pPr marL="0" indent="0">
              <a:buFontTx/>
              <a:buNone/>
              <a:defRPr sz="2083">
                <a:latin typeface="+mj-lt"/>
              </a:defRPr>
            </a:lvl1pPr>
          </a:lstStyle>
          <a:p>
            <a:pPr lvl="0"/>
            <a:r>
              <a:rPr lang="en-US"/>
              <a:t>Edit Master text styles</a:t>
            </a:r>
          </a:p>
        </p:txBody>
      </p:sp>
      <p:sp>
        <p:nvSpPr>
          <p:cNvPr id="8" name="Title Placeholder 1">
            <a:extLst>
              <a:ext uri="{FF2B5EF4-FFF2-40B4-BE49-F238E27FC236}">
                <a16:creationId xmlns:a16="http://schemas.microsoft.com/office/drawing/2014/main" id="{6464783E-7D3C-2F4E-A1C5-C97D8C8826BA}"/>
              </a:ext>
            </a:extLst>
          </p:cNvPr>
          <p:cNvSpPr>
            <a:spLocks noGrp="1"/>
          </p:cNvSpPr>
          <p:nvPr>
            <p:ph type="title"/>
          </p:nvPr>
        </p:nvSpPr>
        <p:spPr>
          <a:xfrm>
            <a:off x="621755" y="608571"/>
            <a:ext cx="10948493" cy="291988"/>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192233873"/>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5" y="1684426"/>
            <a:ext cx="10950145" cy="4165734"/>
          </a:xfrm>
          <a:noFill/>
        </p:spPr>
        <p:txBody>
          <a:bodyPr/>
          <a:lstStyle>
            <a:lvl1pPr marL="0" indent="0">
              <a:buFontTx/>
              <a:buNone/>
              <a:defRPr/>
            </a:lvl1pPr>
          </a:lstStyle>
          <a:p>
            <a:pPr lvl="0"/>
            <a:r>
              <a:rPr lang="en-US"/>
              <a:t>Edit Master text styles</a:t>
            </a:r>
          </a:p>
          <a:p>
            <a:pPr lvl="0"/>
            <a:endParaRPr lang="en-US"/>
          </a:p>
          <a:p>
            <a:pPr lvl="0"/>
            <a:endParaRPr lang="en-US"/>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473419" cy="542422"/>
          </a:xfrm>
        </p:spPr>
        <p:txBody>
          <a:bodyPr/>
          <a:lstStyle>
            <a:lvl1pPr marL="0" indent="0">
              <a:buFontTx/>
              <a:buNone/>
              <a:defRPr sz="2083">
                <a:latin typeface="+mj-lt"/>
              </a:defRPr>
            </a:lvl1pPr>
          </a:lstStyle>
          <a:p>
            <a:pPr lvl="0"/>
            <a:r>
              <a:rPr lang="en-US"/>
              <a:t>Edit Master text styles</a:t>
            </a:r>
          </a:p>
        </p:txBody>
      </p:sp>
      <p:sp>
        <p:nvSpPr>
          <p:cNvPr id="12" name="Title Placeholder 1">
            <a:extLst>
              <a:ext uri="{FF2B5EF4-FFF2-40B4-BE49-F238E27FC236}">
                <a16:creationId xmlns:a16="http://schemas.microsoft.com/office/drawing/2014/main" id="{601D71E2-E738-3744-BEC2-2F3ABAACB44A}"/>
              </a:ext>
            </a:extLst>
          </p:cNvPr>
          <p:cNvSpPr>
            <a:spLocks noGrp="1"/>
          </p:cNvSpPr>
          <p:nvPr>
            <p:ph type="title"/>
          </p:nvPr>
        </p:nvSpPr>
        <p:spPr>
          <a:xfrm>
            <a:off x="621755" y="608571"/>
            <a:ext cx="10948493" cy="291988"/>
          </a:xfrm>
          <a:prstGeom prst="rect">
            <a:avLst/>
          </a:prstGeom>
        </p:spPr>
        <p:txBody>
          <a:bodyPr vert="horz" lIns="0" tIns="0" rIns="0" bIns="0" rtlCol="0" anchor="t" anchorCtr="0">
            <a:noAutofit/>
          </a:bodyPr>
          <a:lstStyle/>
          <a:p>
            <a:endParaRPr lang="en-GB"/>
          </a:p>
        </p:txBody>
      </p:sp>
      <p:pic>
        <p:nvPicPr>
          <p:cNvPr id="10" name="Picture 9" descr="Sky Logo">
            <a:extLst>
              <a:ext uri="{FF2B5EF4-FFF2-40B4-BE49-F238E27FC236}">
                <a16:creationId xmlns:a16="http://schemas.microsoft.com/office/drawing/2014/main" id="{6665B3D6-B7A7-FF46-B33F-598DED3F06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4" y="6007077"/>
            <a:ext cx="793282" cy="484705"/>
          </a:xfrm>
          <a:prstGeom prst="rect">
            <a:avLst/>
          </a:prstGeom>
        </p:spPr>
      </p:pic>
    </p:spTree>
    <p:extLst>
      <p:ext uri="{BB962C8B-B14F-4D97-AF65-F5344CB8AC3E}">
        <p14:creationId xmlns:p14="http://schemas.microsoft.com/office/powerpoint/2010/main" val="3758604314"/>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Headlin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8AB112C6-EAA0-0748-9F65-5DBF3A62CA4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9" name="Text Placeholder 8">
            <a:extLst>
              <a:ext uri="{FF2B5EF4-FFF2-40B4-BE49-F238E27FC236}">
                <a16:creationId xmlns:a16="http://schemas.microsoft.com/office/drawing/2014/main" id="{365B8D59-6C99-8D4F-8B9F-396EC74F05D4}"/>
              </a:ext>
            </a:extLst>
          </p:cNvPr>
          <p:cNvSpPr>
            <a:spLocks noGrp="1"/>
          </p:cNvSpPr>
          <p:nvPr>
            <p:ph type="body" sz="quarter" idx="11"/>
          </p:nvPr>
        </p:nvSpPr>
        <p:spPr>
          <a:xfrm>
            <a:off x="621754" y="1684426"/>
            <a:ext cx="5324595" cy="4165734"/>
          </a:xfrm>
          <a:noFill/>
        </p:spPr>
        <p:txBody>
          <a:bodyPr/>
          <a:lstStyle>
            <a:lvl1pPr marL="0" indent="0">
              <a:buFontTx/>
              <a:buNone/>
              <a:defRPr/>
            </a:lvl1pPr>
          </a:lstStyle>
          <a:p>
            <a:pPr lvl="0"/>
            <a:r>
              <a:rPr lang="en-US"/>
              <a:t>Edit Master text styles</a:t>
            </a:r>
          </a:p>
        </p:txBody>
      </p:sp>
      <p:sp>
        <p:nvSpPr>
          <p:cNvPr id="11" name="Text Placeholder 10">
            <a:extLst>
              <a:ext uri="{FF2B5EF4-FFF2-40B4-BE49-F238E27FC236}">
                <a16:creationId xmlns:a16="http://schemas.microsoft.com/office/drawing/2014/main" id="{BAC47522-6727-1E49-9F9A-52AA67E9903F}"/>
              </a:ext>
            </a:extLst>
          </p:cNvPr>
          <p:cNvSpPr>
            <a:spLocks noGrp="1"/>
          </p:cNvSpPr>
          <p:nvPr>
            <p:ph type="body" sz="quarter" idx="12"/>
          </p:nvPr>
        </p:nvSpPr>
        <p:spPr>
          <a:xfrm>
            <a:off x="621754" y="900559"/>
            <a:ext cx="5324595" cy="642371"/>
          </a:xfrm>
        </p:spPr>
        <p:txBody>
          <a:bodyPr/>
          <a:lstStyle>
            <a:lvl1pPr marL="0" indent="0">
              <a:buFontTx/>
              <a:buNone/>
              <a:defRPr sz="2083">
                <a:latin typeface="+mj-lt"/>
              </a:defRPr>
            </a:lvl1pPr>
          </a:lstStyle>
          <a:p>
            <a:pPr lvl="0"/>
            <a:r>
              <a:rPr lang="en-US"/>
              <a:t>Edit Master text styles</a:t>
            </a:r>
          </a:p>
        </p:txBody>
      </p:sp>
      <p:sp>
        <p:nvSpPr>
          <p:cNvPr id="8" name="Picture Placeholder 2">
            <a:extLst>
              <a:ext uri="{FF2B5EF4-FFF2-40B4-BE49-F238E27FC236}">
                <a16:creationId xmlns:a16="http://schemas.microsoft.com/office/drawing/2014/main" id="{7B3636FA-2AED-064B-91B0-F81E40A74D85}"/>
              </a:ext>
            </a:extLst>
          </p:cNvPr>
          <p:cNvSpPr>
            <a:spLocks noGrp="1"/>
          </p:cNvSpPr>
          <p:nvPr>
            <p:ph type="pic" sz="quarter" idx="13" hasCustomPrompt="1"/>
          </p:nvPr>
        </p:nvSpPr>
        <p:spPr>
          <a:xfrm>
            <a:off x="6245654" y="293536"/>
            <a:ext cx="5625548" cy="6248602"/>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Title Placeholder 1">
            <a:extLst>
              <a:ext uri="{FF2B5EF4-FFF2-40B4-BE49-F238E27FC236}">
                <a16:creationId xmlns:a16="http://schemas.microsoft.com/office/drawing/2014/main" id="{27431026-ED0C-754F-8B89-65E4733585A7}"/>
              </a:ext>
            </a:extLst>
          </p:cNvPr>
          <p:cNvSpPr>
            <a:spLocks noGrp="1"/>
          </p:cNvSpPr>
          <p:nvPr>
            <p:ph type="title"/>
          </p:nvPr>
        </p:nvSpPr>
        <p:spPr>
          <a:xfrm>
            <a:off x="621754" y="608571"/>
            <a:ext cx="5324595" cy="291988"/>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293504721"/>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Headline and Content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1754" y="1684486"/>
            <a:ext cx="5353596" cy="4223614"/>
          </a:xfrm>
          <a:noFill/>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1" y="1684486"/>
            <a:ext cx="5347745" cy="4223614"/>
          </a:xfrm>
          <a:noFill/>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4" name="Rectangle 13">
            <a:extLst>
              <a:ext uri="{FF2B5EF4-FFF2-40B4-BE49-F238E27FC236}">
                <a16:creationId xmlns:a16="http://schemas.microsoft.com/office/drawing/2014/main" id="{64ADB4E9-A5E4-E247-8477-A92761FB76AF}"/>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itle Placeholder 1">
            <a:extLst>
              <a:ext uri="{FF2B5EF4-FFF2-40B4-BE49-F238E27FC236}">
                <a16:creationId xmlns:a16="http://schemas.microsoft.com/office/drawing/2014/main" id="{5A964159-085B-4647-9B1F-6C3CF0AE958F}"/>
              </a:ext>
            </a:extLst>
          </p:cNvPr>
          <p:cNvSpPr>
            <a:spLocks noGrp="1"/>
          </p:cNvSpPr>
          <p:nvPr>
            <p:ph type="title"/>
          </p:nvPr>
        </p:nvSpPr>
        <p:spPr>
          <a:xfrm>
            <a:off x="621755" y="608571"/>
            <a:ext cx="10948493" cy="291988"/>
          </a:xfrm>
          <a:prstGeom prst="rect">
            <a:avLst/>
          </a:prstGeom>
        </p:spPr>
        <p:txBody>
          <a:bodyPr vert="horz" lIns="0" tIns="0" rIns="0" bIns="0" rtlCol="0" anchor="t" anchorCtr="0">
            <a:noAutofit/>
          </a:bodyPr>
          <a:lstStyle/>
          <a:p>
            <a:endParaRPr lang="en-GB"/>
          </a:p>
        </p:txBody>
      </p:sp>
      <p:sp>
        <p:nvSpPr>
          <p:cNvPr id="9" name="Text Placeholder 10">
            <a:extLst>
              <a:ext uri="{FF2B5EF4-FFF2-40B4-BE49-F238E27FC236}">
                <a16:creationId xmlns:a16="http://schemas.microsoft.com/office/drawing/2014/main" id="{7C09CBB4-A663-C34B-82F0-AF4455D25091}"/>
              </a:ext>
            </a:extLst>
          </p:cNvPr>
          <p:cNvSpPr>
            <a:spLocks noGrp="1"/>
          </p:cNvSpPr>
          <p:nvPr>
            <p:ph type="body" sz="quarter" idx="12"/>
          </p:nvPr>
        </p:nvSpPr>
        <p:spPr>
          <a:xfrm>
            <a:off x="621754" y="900559"/>
            <a:ext cx="5473419" cy="542422"/>
          </a:xfrm>
        </p:spPr>
        <p:txBody>
          <a:bodyPr/>
          <a:lstStyle>
            <a:lvl1pPr marL="0" indent="0">
              <a:buFontTx/>
              <a:buNone/>
              <a:defRPr sz="2083">
                <a:latin typeface="+mj-lt"/>
              </a:defRPr>
            </a:lvl1pPr>
          </a:lstStyle>
          <a:p>
            <a:pPr lvl="0"/>
            <a:r>
              <a:rPr lang="en-US"/>
              <a:t>Edit Master text styles</a:t>
            </a:r>
          </a:p>
        </p:txBody>
      </p:sp>
    </p:spTree>
    <p:extLst>
      <p:ext uri="{BB962C8B-B14F-4D97-AF65-F5344CB8AC3E}">
        <p14:creationId xmlns:p14="http://schemas.microsoft.com/office/powerpoint/2010/main" val="3796386502"/>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Headline and Content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1754" y="1684486"/>
            <a:ext cx="5353596" cy="4223614"/>
          </a:xfrm>
          <a:noFill/>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1" y="1684486"/>
            <a:ext cx="5347745" cy="4223614"/>
          </a:xfrm>
          <a:noFill/>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4" name="Rectangle 13">
            <a:extLst>
              <a:ext uri="{FF2B5EF4-FFF2-40B4-BE49-F238E27FC236}">
                <a16:creationId xmlns:a16="http://schemas.microsoft.com/office/drawing/2014/main" id="{64ADB4E9-A5E4-E247-8477-A92761FB76AF}"/>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itle Placeholder 1">
            <a:extLst>
              <a:ext uri="{FF2B5EF4-FFF2-40B4-BE49-F238E27FC236}">
                <a16:creationId xmlns:a16="http://schemas.microsoft.com/office/drawing/2014/main" id="{5A964159-085B-4647-9B1F-6C3CF0AE958F}"/>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
        <p:nvSpPr>
          <p:cNvPr id="9" name="Text Placeholder 10">
            <a:extLst>
              <a:ext uri="{FF2B5EF4-FFF2-40B4-BE49-F238E27FC236}">
                <a16:creationId xmlns:a16="http://schemas.microsoft.com/office/drawing/2014/main" id="{7C09CBB4-A663-C34B-82F0-AF4455D25091}"/>
              </a:ext>
            </a:extLst>
          </p:cNvPr>
          <p:cNvSpPr>
            <a:spLocks noGrp="1"/>
          </p:cNvSpPr>
          <p:nvPr>
            <p:ph type="body" sz="quarter" idx="12"/>
          </p:nvPr>
        </p:nvSpPr>
        <p:spPr>
          <a:xfrm>
            <a:off x="621754" y="900559"/>
            <a:ext cx="5473419" cy="542422"/>
          </a:xfrm>
        </p:spPr>
        <p:txBody>
          <a:bodyPr/>
          <a:lstStyle>
            <a:lvl1pPr marL="0" indent="0">
              <a:buFontTx/>
              <a:buNone/>
              <a:defRPr sz="2083">
                <a:latin typeface="+mj-lt"/>
              </a:defRPr>
            </a:lvl1pPr>
          </a:lstStyle>
          <a:p>
            <a:pPr lvl="0"/>
            <a:r>
              <a:rPr lang="en-US"/>
              <a:t>Edit Master text styles</a:t>
            </a:r>
          </a:p>
        </p:txBody>
      </p:sp>
    </p:spTree>
    <p:extLst>
      <p:ext uri="{BB962C8B-B14F-4D97-AF65-F5344CB8AC3E}">
        <p14:creationId xmlns:p14="http://schemas.microsoft.com/office/powerpoint/2010/main" val="3462478420"/>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245654" y="293535"/>
            <a:ext cx="5625548" cy="6248602"/>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3" name="Content Placeholder 2"/>
          <p:cNvSpPr>
            <a:spLocks noGrp="1"/>
          </p:cNvSpPr>
          <p:nvPr>
            <p:ph sz="half" idx="1" hasCustomPrompt="1"/>
          </p:nvPr>
        </p:nvSpPr>
        <p:spPr>
          <a:xfrm>
            <a:off x="621754" y="1684486"/>
            <a:ext cx="5353596"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7A110A1-71FC-EF49-82FE-F2C274B283E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11" name="Title Placeholder 1">
            <a:extLst>
              <a:ext uri="{FF2B5EF4-FFF2-40B4-BE49-F238E27FC236}">
                <a16:creationId xmlns:a16="http://schemas.microsoft.com/office/drawing/2014/main" id="{76EF461A-91A7-754D-A6D1-DD1EA3AFEE8E}"/>
              </a:ext>
            </a:extLst>
          </p:cNvPr>
          <p:cNvSpPr>
            <a:spLocks noGrp="1"/>
          </p:cNvSpPr>
          <p:nvPr>
            <p:ph type="title"/>
          </p:nvPr>
        </p:nvSpPr>
        <p:spPr>
          <a:xfrm>
            <a:off x="621755" y="608571"/>
            <a:ext cx="5324594" cy="1075915"/>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3555866345"/>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2_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245652" y="293536"/>
            <a:ext cx="5625550" cy="6248602"/>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7A110A1-71FC-EF49-82FE-F2C274B283E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11" name="Text Placeholder 4">
            <a:extLst>
              <a:ext uri="{FF2B5EF4-FFF2-40B4-BE49-F238E27FC236}">
                <a16:creationId xmlns:a16="http://schemas.microsoft.com/office/drawing/2014/main" id="{D194CE2D-07E7-2441-B8E7-D9ED21921C81}"/>
              </a:ext>
            </a:extLst>
          </p:cNvPr>
          <p:cNvSpPr>
            <a:spLocks noGrp="1"/>
          </p:cNvSpPr>
          <p:nvPr>
            <p:ph type="body" sz="quarter" idx="13"/>
          </p:nvPr>
        </p:nvSpPr>
        <p:spPr>
          <a:xfrm>
            <a:off x="621754" y="1863958"/>
            <a:ext cx="4872592" cy="347282"/>
          </a:xfrm>
        </p:spPr>
        <p:txBody>
          <a:bodyPr anchor="t"/>
          <a:lstStyle>
            <a:lvl1pPr marL="0" indent="0">
              <a:buNone/>
              <a:defRPr sz="1458">
                <a:solidFill>
                  <a:srgbClr val="000000"/>
                </a:solidFill>
              </a:defRPr>
            </a:lvl1pPr>
          </a:lstStyle>
          <a:p>
            <a:pPr lvl="0"/>
            <a:r>
              <a:rPr lang="en-US"/>
              <a:t>Edit Master text styles</a:t>
            </a:r>
          </a:p>
        </p:txBody>
      </p:sp>
      <p:sp>
        <p:nvSpPr>
          <p:cNvPr id="13" name="Title Placeholder 1">
            <a:extLst>
              <a:ext uri="{FF2B5EF4-FFF2-40B4-BE49-F238E27FC236}">
                <a16:creationId xmlns:a16="http://schemas.microsoft.com/office/drawing/2014/main" id="{CE7E0873-FCC9-2341-980A-DA8DBBF3A073}"/>
              </a:ext>
            </a:extLst>
          </p:cNvPr>
          <p:cNvSpPr>
            <a:spLocks noGrp="1"/>
          </p:cNvSpPr>
          <p:nvPr>
            <p:ph type="title"/>
          </p:nvPr>
        </p:nvSpPr>
        <p:spPr>
          <a:xfrm>
            <a:off x="621755" y="608571"/>
            <a:ext cx="5311691" cy="1124750"/>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419778652"/>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Headline, Content and Image">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30184" y="4035414"/>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4629352-6E2F-AA42-B7BC-05B4A716071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ext Placeholder 2">
            <a:extLst>
              <a:ext uri="{FF2B5EF4-FFF2-40B4-BE49-F238E27FC236}">
                <a16:creationId xmlns:a16="http://schemas.microsoft.com/office/drawing/2014/main" id="{9376BFBD-F30E-8547-B333-345800443DB8}"/>
              </a:ext>
            </a:extLst>
          </p:cNvPr>
          <p:cNvSpPr>
            <a:spLocks noGrp="1"/>
          </p:cNvSpPr>
          <p:nvPr>
            <p:ph type="body" sz="quarter" idx="14"/>
          </p:nvPr>
        </p:nvSpPr>
        <p:spPr>
          <a:xfrm>
            <a:off x="630182" y="1668610"/>
            <a:ext cx="5324596" cy="2349944"/>
          </a:xfrm>
        </p:spPr>
        <p:txBody>
          <a:bodyPr/>
          <a:lstStyle>
            <a:lvl1pPr marL="0" indent="0">
              <a:buFontTx/>
              <a:buNone/>
              <a:defRPr sz="2083" i="1">
                <a:gradFill>
                  <a:gsLst>
                    <a:gs pos="0">
                      <a:srgbClr val="FF9E00"/>
                    </a:gs>
                    <a:gs pos="100000">
                      <a:srgbClr val="0071FF"/>
                    </a:gs>
                    <a:gs pos="35000">
                      <a:srgbClr val="E10000"/>
                    </a:gs>
                    <a:gs pos="85000">
                      <a:srgbClr val="21429C"/>
                    </a:gs>
                    <a:gs pos="60000">
                      <a:srgbClr val="B5007D"/>
                    </a:gs>
                  </a:gsLst>
                  <a:lin ang="0" scaled="0"/>
                </a:gradFill>
              </a:defRPr>
            </a:lvl1pPr>
          </a:lstStyle>
          <a:p>
            <a:pPr lvl="0"/>
            <a:r>
              <a:rPr lang="en-US"/>
              <a:t>Edit Master text styles</a:t>
            </a:r>
          </a:p>
        </p:txBody>
      </p:sp>
      <p:pic>
        <p:nvPicPr>
          <p:cNvPr id="3" name="Picture 2" descr="Logo, icon&#10;&#10;Description automatically generated">
            <a:extLst>
              <a:ext uri="{FF2B5EF4-FFF2-40B4-BE49-F238E27FC236}">
                <a16:creationId xmlns:a16="http://schemas.microsoft.com/office/drawing/2014/main" id="{3B28FFD7-6510-404A-2B05-8D17B7EE07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9802" y="460622"/>
            <a:ext cx="1508289" cy="1086298"/>
          </a:xfrm>
          <a:prstGeom prst="rect">
            <a:avLst/>
          </a:prstGeom>
        </p:spPr>
      </p:pic>
      <p:sp>
        <p:nvSpPr>
          <p:cNvPr id="6" name="Picture Placeholder 5">
            <a:extLst>
              <a:ext uri="{FF2B5EF4-FFF2-40B4-BE49-F238E27FC236}">
                <a16:creationId xmlns:a16="http://schemas.microsoft.com/office/drawing/2014/main" id="{60D972C4-75B2-ACC6-D124-F9B78C0B2264}"/>
              </a:ext>
            </a:extLst>
          </p:cNvPr>
          <p:cNvSpPr>
            <a:spLocks noGrp="1"/>
          </p:cNvSpPr>
          <p:nvPr>
            <p:ph type="pic" sz="quarter" idx="15"/>
          </p:nvPr>
        </p:nvSpPr>
        <p:spPr>
          <a:xfrm>
            <a:off x="6245652" y="277826"/>
            <a:ext cx="5625550" cy="6264312"/>
          </a:xfrm>
          <a:solidFill>
            <a:schemeClr val="bg1">
              <a:lumMod val="95000"/>
            </a:schemeClr>
          </a:solidFill>
        </p:spPr>
        <p:txBody>
          <a:bodyPr/>
          <a:lstStyle>
            <a:lvl1pPr marL="0" indent="0">
              <a:buNone/>
              <a:defRPr>
                <a:solidFill>
                  <a:schemeClr val="bg1">
                    <a:lumMod val="95000"/>
                  </a:schemeClr>
                </a:solidFill>
              </a:defRPr>
            </a:lvl1pPr>
          </a:lstStyle>
          <a:p>
            <a:endParaRPr lang="en-US"/>
          </a:p>
        </p:txBody>
      </p:sp>
    </p:spTree>
    <p:extLst>
      <p:ext uri="{BB962C8B-B14F-4D97-AF65-F5344CB8AC3E}">
        <p14:creationId xmlns:p14="http://schemas.microsoft.com/office/powerpoint/2010/main" val="1888651774"/>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2" name="Rectangle 11">
            <a:extLst>
              <a:ext uri="{FF2B5EF4-FFF2-40B4-BE49-F238E27FC236}">
                <a16:creationId xmlns:a16="http://schemas.microsoft.com/office/drawing/2014/main" id="{669250D2-3826-CC4F-B7E6-E16F831C1489}"/>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itle Placeholder 1">
            <a:extLst>
              <a:ext uri="{FF2B5EF4-FFF2-40B4-BE49-F238E27FC236}">
                <a16:creationId xmlns:a16="http://schemas.microsoft.com/office/drawing/2014/main" id="{B1D243F2-9D2A-D049-946C-BC00CCF4818C}"/>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pic>
        <p:nvPicPr>
          <p:cNvPr id="6" name="Picture 5" descr="Sky Logo">
            <a:extLst>
              <a:ext uri="{FF2B5EF4-FFF2-40B4-BE49-F238E27FC236}">
                <a16:creationId xmlns:a16="http://schemas.microsoft.com/office/drawing/2014/main" id="{8396858C-53F1-5D40-9FF2-E1AEB9ABB8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4" y="6007077"/>
            <a:ext cx="793282" cy="484705"/>
          </a:xfrm>
          <a:prstGeom prst="rect">
            <a:avLst/>
          </a:prstGeom>
        </p:spPr>
      </p:pic>
    </p:spTree>
    <p:extLst>
      <p:ext uri="{BB962C8B-B14F-4D97-AF65-F5344CB8AC3E}">
        <p14:creationId xmlns:p14="http://schemas.microsoft.com/office/powerpoint/2010/main" val="1119317126"/>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ky Logo">
            <a:extLst>
              <a:ext uri="{FF2B5EF4-FFF2-40B4-BE49-F238E27FC236}">
                <a16:creationId xmlns:a16="http://schemas.microsoft.com/office/drawing/2014/main" id="{DA6E8290-73AE-5746-A428-DAA405069E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964" y="6007077"/>
            <a:ext cx="793282" cy="484705"/>
          </a:xfrm>
          <a:prstGeom prst="rect">
            <a:avLst/>
          </a:prstGeom>
        </p:spPr>
      </p:pic>
      <p:sp>
        <p:nvSpPr>
          <p:cNvPr id="9" name="Rectangle 8">
            <a:extLst>
              <a:ext uri="{FF2B5EF4-FFF2-40B4-BE49-F238E27FC236}">
                <a16:creationId xmlns:a16="http://schemas.microsoft.com/office/drawing/2014/main" id="{AD3D9D02-B47B-CD40-9AB9-9E26D3B43D90}"/>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8" name="Title Placeholder 1">
            <a:extLst>
              <a:ext uri="{FF2B5EF4-FFF2-40B4-BE49-F238E27FC236}">
                <a16:creationId xmlns:a16="http://schemas.microsoft.com/office/drawing/2014/main" id="{CC3EBD3D-9765-074B-A8D2-8A5F777580B9}"/>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732221326"/>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Headline and Content-N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1755" y="1684484"/>
            <a:ext cx="10948492" cy="4223616"/>
          </a:xfrm>
        </p:spPr>
        <p:txBody>
          <a:bodyPr lIns="0" tIns="0" rIns="0" bIns="0"/>
          <a:lstStyle>
            <a:lvl1pPr>
              <a:buClr>
                <a:srgbClr val="FA0023"/>
              </a:buClr>
              <a:buSzPct val="150000"/>
              <a:defRPr sz="1875">
                <a:solidFill>
                  <a:srgbClr val="323232"/>
                </a:solidFill>
              </a:defRPr>
            </a:lvl1pPr>
            <a:lvl2pPr>
              <a:buClr>
                <a:srgbClr val="0644A1"/>
              </a:buClr>
              <a:defRPr sz="1667">
                <a:solidFill>
                  <a:srgbClr val="323232"/>
                </a:solidFill>
              </a:defRPr>
            </a:lvl2pPr>
            <a:lvl3pPr>
              <a:buClr>
                <a:srgbClr val="0644A1"/>
              </a:buClr>
              <a:defRPr sz="1458">
                <a:solidFill>
                  <a:srgbClr val="323232"/>
                </a:solidFill>
              </a:defRPr>
            </a:lvl3pPr>
            <a:lvl4pPr>
              <a:buClr>
                <a:srgbClr val="0644A1"/>
              </a:buClr>
              <a:defRPr sz="1250">
                <a:solidFill>
                  <a:srgbClr val="323232"/>
                </a:solidFill>
              </a:defRPr>
            </a:lvl4pPr>
          </a:lstStyle>
          <a:p>
            <a:r>
              <a:rPr lang="en-US"/>
              <a:t>Bullet point Sky text 18pt</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8" name="Rectangle 7">
            <a:extLst>
              <a:ext uri="{FF2B5EF4-FFF2-40B4-BE49-F238E27FC236}">
                <a16:creationId xmlns:a16="http://schemas.microsoft.com/office/drawing/2014/main" id="{060BD964-F2E2-E946-97AD-53CD448707E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6" name="Title Placeholder 1">
            <a:extLst>
              <a:ext uri="{FF2B5EF4-FFF2-40B4-BE49-F238E27FC236}">
                <a16:creationId xmlns:a16="http://schemas.microsoft.com/office/drawing/2014/main" id="{3DEECDB6-0125-0742-A05D-437E71EE428B}"/>
              </a:ext>
            </a:extLst>
          </p:cNvPr>
          <p:cNvSpPr>
            <a:spLocks noGrp="1"/>
          </p:cNvSpPr>
          <p:nvPr>
            <p:ph type="title"/>
          </p:nvPr>
        </p:nvSpPr>
        <p:spPr>
          <a:xfrm>
            <a:off x="634983" y="608572"/>
            <a:ext cx="10948493" cy="992357"/>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702507613"/>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Headline and Content 2-NL">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1754" y="1684486"/>
            <a:ext cx="5353596"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6222501" y="1684486"/>
            <a:ext cx="5347745"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C24FD413-3AF6-E345-B320-99A145828362}"/>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11" name="Rectangle 10">
            <a:extLst>
              <a:ext uri="{FF2B5EF4-FFF2-40B4-BE49-F238E27FC236}">
                <a16:creationId xmlns:a16="http://schemas.microsoft.com/office/drawing/2014/main" id="{FA1414DD-F1FF-C843-903F-988C0A8FD14F}"/>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7" name="Title Placeholder 1">
            <a:extLst>
              <a:ext uri="{FF2B5EF4-FFF2-40B4-BE49-F238E27FC236}">
                <a16:creationId xmlns:a16="http://schemas.microsoft.com/office/drawing/2014/main" id="{31D7AAC5-DA2B-A44C-8ACA-B1AE595B067D}"/>
              </a:ext>
            </a:extLst>
          </p:cNvPr>
          <p:cNvSpPr>
            <a:spLocks noGrp="1"/>
          </p:cNvSpPr>
          <p:nvPr>
            <p:ph type="title"/>
          </p:nvPr>
        </p:nvSpPr>
        <p:spPr>
          <a:xfrm>
            <a:off x="634983"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079563039"/>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Headline only-NL">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6" name="Rectangle 5">
            <a:extLst>
              <a:ext uri="{FF2B5EF4-FFF2-40B4-BE49-F238E27FC236}">
                <a16:creationId xmlns:a16="http://schemas.microsoft.com/office/drawing/2014/main" id="{E10BB793-F845-5640-9F18-1F2FF8B8C14E}"/>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5" name="Title Placeholder 1">
            <a:extLst>
              <a:ext uri="{FF2B5EF4-FFF2-40B4-BE49-F238E27FC236}">
                <a16:creationId xmlns:a16="http://schemas.microsoft.com/office/drawing/2014/main" id="{7C4D8CA5-EDB1-114D-A64A-0FF4D91D3B64}"/>
              </a:ext>
            </a:extLst>
          </p:cNvPr>
          <p:cNvSpPr>
            <a:spLocks noGrp="1"/>
          </p:cNvSpPr>
          <p:nvPr>
            <p:ph type="title"/>
          </p:nvPr>
        </p:nvSpPr>
        <p:spPr>
          <a:xfrm>
            <a:off x="634983" y="608571"/>
            <a:ext cx="10936916"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2538326101"/>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Blank-N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A0EA18-594C-D34F-A484-C0048D877BA7}"/>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3" name="Text Placeholder 2">
            <a:extLst>
              <a:ext uri="{FF2B5EF4-FFF2-40B4-BE49-F238E27FC236}">
                <a16:creationId xmlns:a16="http://schemas.microsoft.com/office/drawing/2014/main" id="{BAFBFE89-7538-2A4D-AFE1-53695083668C}"/>
              </a:ext>
            </a:extLst>
          </p:cNvPr>
          <p:cNvSpPr>
            <a:spLocks noGrp="1"/>
          </p:cNvSpPr>
          <p:nvPr>
            <p:ph type="body" sz="quarter" idx="10" hasCustomPrompt="1"/>
          </p:nvPr>
        </p:nvSpPr>
        <p:spPr>
          <a:xfrm>
            <a:off x="2335711" y="5341533"/>
            <a:ext cx="7518924" cy="850016"/>
          </a:xfrm>
        </p:spPr>
        <p:txBody>
          <a:bodyPr/>
          <a:lstStyle>
            <a:lvl1pPr marL="0" indent="0" algn="ctr">
              <a:buFontTx/>
              <a:buNone/>
              <a:defRPr sz="2916">
                <a:solidFill>
                  <a:schemeClr val="tx1"/>
                </a:solidFill>
              </a:defRPr>
            </a:lvl1pPr>
          </a:lstStyle>
          <a:p>
            <a:pPr lvl="0"/>
            <a:r>
              <a:rPr lang="en-US"/>
              <a:t>Click to add text</a:t>
            </a:r>
          </a:p>
        </p:txBody>
      </p:sp>
    </p:spTree>
    <p:extLst>
      <p:ext uri="{BB962C8B-B14F-4D97-AF65-F5344CB8AC3E}">
        <p14:creationId xmlns:p14="http://schemas.microsoft.com/office/powerpoint/2010/main" val="888216422"/>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Image Placeholder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22ECAF-592E-2742-A8B4-BAFECA80D3AF}"/>
              </a:ext>
            </a:extLst>
          </p:cNvPr>
          <p:cNvSpPr>
            <a:spLocks noGrp="1"/>
          </p:cNvSpPr>
          <p:nvPr>
            <p:ph type="pic" sz="quarter" idx="10" hasCustomPrompt="1"/>
          </p:nvPr>
        </p:nvSpPr>
        <p:spPr>
          <a:xfrm>
            <a:off x="297648" y="293536"/>
            <a:ext cx="11573554" cy="6248602"/>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2641178202"/>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_Image Placeholder 3">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50E749BF-9C93-1247-825E-08855363E874}"/>
              </a:ext>
            </a:extLst>
          </p:cNvPr>
          <p:cNvSpPr>
            <a:spLocks noGrp="1"/>
          </p:cNvSpPr>
          <p:nvPr>
            <p:ph type="pic" sz="quarter" idx="13" hasCustomPrompt="1"/>
          </p:nvPr>
        </p:nvSpPr>
        <p:spPr>
          <a:xfrm>
            <a:off x="297647" y="293536"/>
            <a:ext cx="5805319"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4" name="Picture Placeholder 2">
            <a:extLst>
              <a:ext uri="{FF2B5EF4-FFF2-40B4-BE49-F238E27FC236}">
                <a16:creationId xmlns:a16="http://schemas.microsoft.com/office/drawing/2014/main" id="{476C71CA-4204-2E40-9A5A-093606814E16}"/>
              </a:ext>
            </a:extLst>
          </p:cNvPr>
          <p:cNvSpPr>
            <a:spLocks noGrp="1"/>
          </p:cNvSpPr>
          <p:nvPr>
            <p:ph type="pic" sz="quarter" idx="15" hasCustomPrompt="1"/>
          </p:nvPr>
        </p:nvSpPr>
        <p:spPr>
          <a:xfrm>
            <a:off x="6102968" y="293536"/>
            <a:ext cx="5768234"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5" name="Picture Placeholder 2">
            <a:extLst>
              <a:ext uri="{FF2B5EF4-FFF2-40B4-BE49-F238E27FC236}">
                <a16:creationId xmlns:a16="http://schemas.microsoft.com/office/drawing/2014/main" id="{0E386B42-295A-7D4E-9ECF-3804A4D9A783}"/>
              </a:ext>
            </a:extLst>
          </p:cNvPr>
          <p:cNvSpPr>
            <a:spLocks noGrp="1"/>
          </p:cNvSpPr>
          <p:nvPr>
            <p:ph type="pic" sz="quarter" idx="16" hasCustomPrompt="1"/>
          </p:nvPr>
        </p:nvSpPr>
        <p:spPr>
          <a:xfrm>
            <a:off x="297646" y="3427464"/>
            <a:ext cx="5805320" cy="3114675"/>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6" name="Picture Placeholder 2">
            <a:extLst>
              <a:ext uri="{FF2B5EF4-FFF2-40B4-BE49-F238E27FC236}">
                <a16:creationId xmlns:a16="http://schemas.microsoft.com/office/drawing/2014/main" id="{5796028E-C9FE-1F4D-BC03-0EC6AFA34E5F}"/>
              </a:ext>
            </a:extLst>
          </p:cNvPr>
          <p:cNvSpPr>
            <a:spLocks noGrp="1"/>
          </p:cNvSpPr>
          <p:nvPr>
            <p:ph type="pic" sz="quarter" idx="17" hasCustomPrompt="1"/>
          </p:nvPr>
        </p:nvSpPr>
        <p:spPr>
          <a:xfrm>
            <a:off x="6102968" y="3427464"/>
            <a:ext cx="5768234" cy="3114675"/>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5" name="Straight Connector 4">
            <a:extLst>
              <a:ext uri="{FF2B5EF4-FFF2-40B4-BE49-F238E27FC236}">
                <a16:creationId xmlns:a16="http://schemas.microsoft.com/office/drawing/2014/main" id="{DAD95D42-6FD1-AB47-9C0B-C18F7469BF53}"/>
              </a:ext>
            </a:extLst>
          </p:cNvPr>
          <p:cNvCxnSpPr>
            <a:cxnSpLocks/>
          </p:cNvCxnSpPr>
          <p:nvPr userDrawn="1"/>
        </p:nvCxnSpPr>
        <p:spPr>
          <a:xfrm flipH="1">
            <a:off x="6095174"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A32D7AF-6D47-9C46-808B-9CC75995E9E2}"/>
              </a:ext>
            </a:extLst>
          </p:cNvPr>
          <p:cNvCxnSpPr>
            <a:cxnSpLocks/>
          </p:cNvCxnSpPr>
          <p:nvPr userDrawn="1"/>
        </p:nvCxnSpPr>
        <p:spPr>
          <a:xfrm flipH="1">
            <a:off x="297645" y="3427463"/>
            <a:ext cx="115967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803474"/>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Image Placeholder 3">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1AF721F0-815E-DE45-9290-E449F1BF2B20}"/>
              </a:ext>
            </a:extLst>
          </p:cNvPr>
          <p:cNvSpPr>
            <a:spLocks noGrp="1"/>
          </p:cNvSpPr>
          <p:nvPr>
            <p:ph type="pic" sz="quarter" idx="13" hasCustomPrompt="1"/>
          </p:nvPr>
        </p:nvSpPr>
        <p:spPr>
          <a:xfrm>
            <a:off x="297647" y="293536"/>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9" name="Picture Placeholder 2">
            <a:extLst>
              <a:ext uri="{FF2B5EF4-FFF2-40B4-BE49-F238E27FC236}">
                <a16:creationId xmlns:a16="http://schemas.microsoft.com/office/drawing/2014/main" id="{341F2E20-B80E-B04B-A9AF-0D16CD55399F}"/>
              </a:ext>
            </a:extLst>
          </p:cNvPr>
          <p:cNvSpPr>
            <a:spLocks noGrp="1"/>
          </p:cNvSpPr>
          <p:nvPr>
            <p:ph type="pic" sz="quarter" idx="14" hasCustomPrompt="1"/>
          </p:nvPr>
        </p:nvSpPr>
        <p:spPr>
          <a:xfrm>
            <a:off x="4154386" y="293536"/>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Picture Placeholder 2">
            <a:extLst>
              <a:ext uri="{FF2B5EF4-FFF2-40B4-BE49-F238E27FC236}">
                <a16:creationId xmlns:a16="http://schemas.microsoft.com/office/drawing/2014/main" id="{A1BF4C05-BF12-3D4E-95D0-414989E87146}"/>
              </a:ext>
            </a:extLst>
          </p:cNvPr>
          <p:cNvSpPr>
            <a:spLocks noGrp="1"/>
          </p:cNvSpPr>
          <p:nvPr>
            <p:ph type="pic" sz="quarter" idx="15" hasCustomPrompt="1"/>
          </p:nvPr>
        </p:nvSpPr>
        <p:spPr>
          <a:xfrm>
            <a:off x="8011125" y="293536"/>
            <a:ext cx="3847931"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1" name="Picture Placeholder 2">
            <a:extLst>
              <a:ext uri="{FF2B5EF4-FFF2-40B4-BE49-F238E27FC236}">
                <a16:creationId xmlns:a16="http://schemas.microsoft.com/office/drawing/2014/main" id="{6B5F783E-D0BB-A749-B41C-5D02AA0AC5DE}"/>
              </a:ext>
            </a:extLst>
          </p:cNvPr>
          <p:cNvSpPr>
            <a:spLocks noGrp="1"/>
          </p:cNvSpPr>
          <p:nvPr>
            <p:ph type="pic" sz="quarter" idx="16" hasCustomPrompt="1"/>
          </p:nvPr>
        </p:nvSpPr>
        <p:spPr>
          <a:xfrm>
            <a:off x="297647" y="3447869"/>
            <a:ext cx="3847931" cy="3094270"/>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3" name="Picture Placeholder 2">
            <a:extLst>
              <a:ext uri="{FF2B5EF4-FFF2-40B4-BE49-F238E27FC236}">
                <a16:creationId xmlns:a16="http://schemas.microsoft.com/office/drawing/2014/main" id="{C0EB3803-76DC-7E40-BF0A-5F3F4BC8CA56}"/>
              </a:ext>
            </a:extLst>
          </p:cNvPr>
          <p:cNvSpPr>
            <a:spLocks noGrp="1"/>
          </p:cNvSpPr>
          <p:nvPr>
            <p:ph type="pic" sz="quarter" idx="17" hasCustomPrompt="1"/>
          </p:nvPr>
        </p:nvSpPr>
        <p:spPr>
          <a:xfrm>
            <a:off x="4154386" y="3447869"/>
            <a:ext cx="3847931" cy="3094270"/>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7" name="Picture Placeholder 2">
            <a:extLst>
              <a:ext uri="{FF2B5EF4-FFF2-40B4-BE49-F238E27FC236}">
                <a16:creationId xmlns:a16="http://schemas.microsoft.com/office/drawing/2014/main" id="{6D52681C-8DEA-AD48-966F-50CE5D2D4115}"/>
              </a:ext>
            </a:extLst>
          </p:cNvPr>
          <p:cNvSpPr>
            <a:spLocks noGrp="1"/>
          </p:cNvSpPr>
          <p:nvPr>
            <p:ph type="pic" sz="quarter" idx="18" hasCustomPrompt="1"/>
          </p:nvPr>
        </p:nvSpPr>
        <p:spPr>
          <a:xfrm>
            <a:off x="8011125" y="3447869"/>
            <a:ext cx="3847931" cy="3094270"/>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18" name="Straight Connector 17">
            <a:extLst>
              <a:ext uri="{FF2B5EF4-FFF2-40B4-BE49-F238E27FC236}">
                <a16:creationId xmlns:a16="http://schemas.microsoft.com/office/drawing/2014/main" id="{E0CBDC3A-EAEB-B149-8036-790431C76FDB}"/>
              </a:ext>
            </a:extLst>
          </p:cNvPr>
          <p:cNvCxnSpPr>
            <a:cxnSpLocks/>
          </p:cNvCxnSpPr>
          <p:nvPr userDrawn="1"/>
        </p:nvCxnSpPr>
        <p:spPr>
          <a:xfrm flipH="1">
            <a:off x="4154387"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27F918A-77E7-5A4E-A5CA-14A34BDC5721}"/>
              </a:ext>
            </a:extLst>
          </p:cNvPr>
          <p:cNvCxnSpPr>
            <a:cxnSpLocks/>
          </p:cNvCxnSpPr>
          <p:nvPr userDrawn="1"/>
        </p:nvCxnSpPr>
        <p:spPr>
          <a:xfrm flipH="1">
            <a:off x="297645" y="3443078"/>
            <a:ext cx="115967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EE6B058-E1CB-9B43-90D0-B23C16F04E77}"/>
              </a:ext>
            </a:extLst>
          </p:cNvPr>
          <p:cNvCxnSpPr>
            <a:cxnSpLocks/>
          </p:cNvCxnSpPr>
          <p:nvPr userDrawn="1"/>
        </p:nvCxnSpPr>
        <p:spPr>
          <a:xfrm flipH="1">
            <a:off x="7995512" y="277826"/>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466567"/>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Image Placeholder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22ECAF-592E-2742-A8B4-BAFECA80D3AF}"/>
              </a:ext>
            </a:extLst>
          </p:cNvPr>
          <p:cNvSpPr>
            <a:spLocks noGrp="1"/>
          </p:cNvSpPr>
          <p:nvPr>
            <p:ph type="pic" sz="quarter" idx="10" hasCustomPrompt="1"/>
          </p:nvPr>
        </p:nvSpPr>
        <p:spPr>
          <a:xfrm>
            <a:off x="-2" y="1"/>
            <a:ext cx="12192001" cy="6858000"/>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430341636"/>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Image Placeholder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22ECAF-592E-2742-A8B4-BAFECA80D3AF}"/>
              </a:ext>
            </a:extLst>
          </p:cNvPr>
          <p:cNvSpPr>
            <a:spLocks noGrp="1"/>
          </p:cNvSpPr>
          <p:nvPr>
            <p:ph type="pic" sz="quarter" idx="10" hasCustomPrompt="1"/>
          </p:nvPr>
        </p:nvSpPr>
        <p:spPr>
          <a:xfrm>
            <a:off x="-1" y="1"/>
            <a:ext cx="6089032" cy="6858000"/>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0" name="Picture Placeholder 2">
            <a:extLst>
              <a:ext uri="{FF2B5EF4-FFF2-40B4-BE49-F238E27FC236}">
                <a16:creationId xmlns:a16="http://schemas.microsoft.com/office/drawing/2014/main" id="{1F689F95-F7B2-F94C-88BE-7B8EC3E04C04}"/>
              </a:ext>
            </a:extLst>
          </p:cNvPr>
          <p:cNvSpPr>
            <a:spLocks noGrp="1"/>
          </p:cNvSpPr>
          <p:nvPr>
            <p:ph type="pic" sz="quarter" idx="12" hasCustomPrompt="1"/>
          </p:nvPr>
        </p:nvSpPr>
        <p:spPr>
          <a:xfrm>
            <a:off x="6089032" y="1"/>
            <a:ext cx="6102969" cy="6858000"/>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1053893071"/>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Image Placeholder 3">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50E749BF-9C93-1247-825E-08855363E874}"/>
              </a:ext>
            </a:extLst>
          </p:cNvPr>
          <p:cNvSpPr>
            <a:spLocks noGrp="1"/>
          </p:cNvSpPr>
          <p:nvPr>
            <p:ph type="pic" sz="quarter" idx="13" hasCustomPrompt="1"/>
          </p:nvPr>
        </p:nvSpPr>
        <p:spPr>
          <a:xfrm>
            <a:off x="-2" y="-1"/>
            <a:ext cx="6102969" cy="342746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4" name="Picture Placeholder 2">
            <a:extLst>
              <a:ext uri="{FF2B5EF4-FFF2-40B4-BE49-F238E27FC236}">
                <a16:creationId xmlns:a16="http://schemas.microsoft.com/office/drawing/2014/main" id="{476C71CA-4204-2E40-9A5A-093606814E16}"/>
              </a:ext>
            </a:extLst>
          </p:cNvPr>
          <p:cNvSpPr>
            <a:spLocks noGrp="1"/>
          </p:cNvSpPr>
          <p:nvPr>
            <p:ph type="pic" sz="quarter" idx="15" hasCustomPrompt="1"/>
          </p:nvPr>
        </p:nvSpPr>
        <p:spPr>
          <a:xfrm>
            <a:off x="6102968" y="-1"/>
            <a:ext cx="6089032" cy="342746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5" name="Picture Placeholder 2">
            <a:extLst>
              <a:ext uri="{FF2B5EF4-FFF2-40B4-BE49-F238E27FC236}">
                <a16:creationId xmlns:a16="http://schemas.microsoft.com/office/drawing/2014/main" id="{0E386B42-295A-7D4E-9ECF-3804A4D9A783}"/>
              </a:ext>
            </a:extLst>
          </p:cNvPr>
          <p:cNvSpPr>
            <a:spLocks noGrp="1"/>
          </p:cNvSpPr>
          <p:nvPr>
            <p:ph type="pic" sz="quarter" idx="16" hasCustomPrompt="1"/>
          </p:nvPr>
        </p:nvSpPr>
        <p:spPr>
          <a:xfrm>
            <a:off x="-1" y="3427463"/>
            <a:ext cx="6102968" cy="3427464"/>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6" name="Picture Placeholder 2">
            <a:extLst>
              <a:ext uri="{FF2B5EF4-FFF2-40B4-BE49-F238E27FC236}">
                <a16:creationId xmlns:a16="http://schemas.microsoft.com/office/drawing/2014/main" id="{5796028E-C9FE-1F4D-BC03-0EC6AFA34E5F}"/>
              </a:ext>
            </a:extLst>
          </p:cNvPr>
          <p:cNvSpPr>
            <a:spLocks noGrp="1"/>
          </p:cNvSpPr>
          <p:nvPr>
            <p:ph type="pic" sz="quarter" idx="17" hasCustomPrompt="1"/>
          </p:nvPr>
        </p:nvSpPr>
        <p:spPr>
          <a:xfrm>
            <a:off x="6102968" y="3427463"/>
            <a:ext cx="6089032" cy="3427464"/>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249641410"/>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SPONSORSHIP FORM PG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3712" y="608571"/>
            <a:ext cx="10948493" cy="1060039"/>
          </a:xfrm>
        </p:spPr>
        <p:txBody>
          <a:bodyPr>
            <a:noAutofit/>
          </a:bodyPr>
          <a:lstStyle>
            <a:lvl1pPr>
              <a:lnSpc>
                <a:spcPts val="3125"/>
              </a:lnSpc>
              <a:spcBef>
                <a:spcPts val="0"/>
              </a:spcBef>
              <a:defRPr sz="2916">
                <a:latin typeface="+mj-lt"/>
              </a:defRPr>
            </a:lvl1pPr>
          </a:lstStyle>
          <a:p>
            <a:r>
              <a:rPr lang="en-US"/>
              <a:t>Heading Sky text 28pt</a:t>
            </a:r>
            <a:endParaRPr lang="en-GB"/>
          </a:p>
        </p:txBody>
      </p:sp>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294221" y="2427897"/>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9" name="Rectangle 8">
            <a:extLst>
              <a:ext uri="{FF2B5EF4-FFF2-40B4-BE49-F238E27FC236}">
                <a16:creationId xmlns:a16="http://schemas.microsoft.com/office/drawing/2014/main" id="{104C0161-2A65-144A-BD81-538EB6C5F596}"/>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6" name="Text Placeholder 4">
            <a:extLst>
              <a:ext uri="{FF2B5EF4-FFF2-40B4-BE49-F238E27FC236}">
                <a16:creationId xmlns:a16="http://schemas.microsoft.com/office/drawing/2014/main" id="{379CCB0F-13A1-8148-80F2-9BE075141E2A}"/>
              </a:ext>
            </a:extLst>
          </p:cNvPr>
          <p:cNvSpPr>
            <a:spLocks noGrp="1"/>
          </p:cNvSpPr>
          <p:nvPr>
            <p:ph type="body" sz="quarter" idx="11"/>
          </p:nvPr>
        </p:nvSpPr>
        <p:spPr>
          <a:xfrm>
            <a:off x="4145578" y="2427897"/>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7" name="Text Placeholder 4">
            <a:extLst>
              <a:ext uri="{FF2B5EF4-FFF2-40B4-BE49-F238E27FC236}">
                <a16:creationId xmlns:a16="http://schemas.microsoft.com/office/drawing/2014/main" id="{F34D8F65-C954-224A-AA65-C0AA0C6FB85D}"/>
              </a:ext>
            </a:extLst>
          </p:cNvPr>
          <p:cNvSpPr>
            <a:spLocks noGrp="1"/>
          </p:cNvSpPr>
          <p:nvPr>
            <p:ph type="body" sz="quarter" idx="12"/>
          </p:nvPr>
        </p:nvSpPr>
        <p:spPr>
          <a:xfrm>
            <a:off x="8008390" y="2427897"/>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10" name="TextBox 9">
            <a:extLst>
              <a:ext uri="{FF2B5EF4-FFF2-40B4-BE49-F238E27FC236}">
                <a16:creationId xmlns:a16="http://schemas.microsoft.com/office/drawing/2014/main" id="{CE2B0B26-1A50-4945-853F-C11DD53FBB3F}"/>
              </a:ext>
            </a:extLst>
          </p:cNvPr>
          <p:cNvSpPr txBox="1"/>
          <p:nvPr userDrawn="1"/>
        </p:nvSpPr>
        <p:spPr>
          <a:xfrm>
            <a:off x="295996" y="6198355"/>
            <a:ext cx="3811850" cy="733406"/>
          </a:xfrm>
          <a:prstGeom prst="rect">
            <a:avLst/>
          </a:prstGeom>
          <a:noFill/>
          <a:ln>
            <a:noFill/>
          </a:ln>
        </p:spPr>
        <p:txBody>
          <a:bodyPr wrap="square" lIns="0" rIns="0" rtlCol="0">
            <a:spAutoFit/>
          </a:bodyPr>
          <a:lstStyle/>
          <a:p>
            <a:pPr algn="l"/>
            <a:r>
              <a:rPr lang="en-US" sz="4166" i="0" u="none" strike="noStrike" kern="1200" spc="312">
                <a:ln w="6350">
                  <a:noFill/>
                </a:ln>
                <a:solidFill>
                  <a:schemeClr val="tx1">
                    <a:lumMod val="20000"/>
                    <a:lumOff val="80000"/>
                    <a:alpha val="40000"/>
                  </a:schemeClr>
                </a:solidFill>
                <a:effectLst/>
                <a:latin typeface="+mj-lt"/>
                <a:ea typeface="+mn-ea"/>
                <a:cs typeface="+mn-cs"/>
              </a:rPr>
              <a:t>SPONSORSHIP</a:t>
            </a:r>
          </a:p>
        </p:txBody>
      </p:sp>
      <p:pic>
        <p:nvPicPr>
          <p:cNvPr id="11" name="Picture 10">
            <a:extLst>
              <a:ext uri="{FF2B5EF4-FFF2-40B4-BE49-F238E27FC236}">
                <a16:creationId xmlns:a16="http://schemas.microsoft.com/office/drawing/2014/main" id="{BA603EFE-0404-FC4B-A0A3-C8729A8C89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24874" y="6287895"/>
            <a:ext cx="1936780" cy="425699"/>
          </a:xfrm>
          <a:prstGeom prst="rect">
            <a:avLst/>
          </a:prstGeom>
        </p:spPr>
      </p:pic>
      <p:cxnSp>
        <p:nvCxnSpPr>
          <p:cNvPr id="13" name="Straight Connector 12">
            <a:extLst>
              <a:ext uri="{FF2B5EF4-FFF2-40B4-BE49-F238E27FC236}">
                <a16:creationId xmlns:a16="http://schemas.microsoft.com/office/drawing/2014/main" id="{290B5C6E-FAB7-F24B-86AA-324655BF353F}"/>
              </a:ext>
            </a:extLst>
          </p:cNvPr>
          <p:cNvCxnSpPr>
            <a:cxnSpLocks/>
          </p:cNvCxnSpPr>
          <p:nvPr userDrawn="1"/>
        </p:nvCxnSpPr>
        <p:spPr>
          <a:xfrm>
            <a:off x="282766" y="1803540"/>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3E7119-B9B2-5E44-B199-A5B86A8E63D9}"/>
              </a:ext>
            </a:extLst>
          </p:cNvPr>
          <p:cNvCxnSpPr>
            <a:cxnSpLocks/>
          </p:cNvCxnSpPr>
          <p:nvPr userDrawn="1"/>
        </p:nvCxnSpPr>
        <p:spPr>
          <a:xfrm>
            <a:off x="282766" y="2152702"/>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54528F66-AEC0-244D-9420-32A0BC80D2F3}"/>
              </a:ext>
            </a:extLst>
          </p:cNvPr>
          <p:cNvSpPr>
            <a:spLocks noGrp="1"/>
          </p:cNvSpPr>
          <p:nvPr>
            <p:ph type="body" sz="quarter" idx="13"/>
          </p:nvPr>
        </p:nvSpPr>
        <p:spPr>
          <a:xfrm>
            <a:off x="294221" y="1729648"/>
            <a:ext cx="3523823" cy="347282"/>
          </a:xfrm>
        </p:spPr>
        <p:txBody>
          <a:bodyPr anchor="b"/>
          <a:lstStyle>
            <a:lvl1pPr marL="0" indent="0">
              <a:buNone/>
              <a:defRPr sz="1458">
                <a:solidFill>
                  <a:srgbClr val="000000"/>
                </a:solidFill>
                <a:latin typeface="+mj-lt"/>
              </a:defRPr>
            </a:lvl1pPr>
          </a:lstStyle>
          <a:p>
            <a:pPr lvl="0"/>
            <a:r>
              <a:rPr lang="en-US"/>
              <a:t>Edit Master text styles</a:t>
            </a:r>
          </a:p>
        </p:txBody>
      </p:sp>
      <p:sp>
        <p:nvSpPr>
          <p:cNvPr id="3" name="TextBox 2">
            <a:extLst>
              <a:ext uri="{FF2B5EF4-FFF2-40B4-BE49-F238E27FC236}">
                <a16:creationId xmlns:a16="http://schemas.microsoft.com/office/drawing/2014/main" id="{AD698533-61B6-3F45-A665-E3FAB5E37CA0}"/>
              </a:ext>
            </a:extLst>
          </p:cNvPr>
          <p:cNvSpPr txBox="1"/>
          <p:nvPr userDrawn="1"/>
        </p:nvSpPr>
        <p:spPr>
          <a:xfrm>
            <a:off x="2247839" y="-279413"/>
            <a:ext cx="0" cy="0"/>
          </a:xfrm>
          <a:prstGeom prst="rect">
            <a:avLst/>
          </a:prstGeom>
          <a:noFill/>
        </p:spPr>
        <p:txBody>
          <a:bodyPr wrap="none" lIns="112497" rIns="149996" rtlCol="0">
            <a:noAutofit/>
          </a:bodyPr>
          <a:lstStyle/>
          <a:p>
            <a:pPr algn="l"/>
            <a:endParaRPr lang="en-US" sz="1146"/>
          </a:p>
        </p:txBody>
      </p:sp>
      <p:sp>
        <p:nvSpPr>
          <p:cNvPr id="18" name="Text Placeholder 4">
            <a:extLst>
              <a:ext uri="{FF2B5EF4-FFF2-40B4-BE49-F238E27FC236}">
                <a16:creationId xmlns:a16="http://schemas.microsoft.com/office/drawing/2014/main" id="{2BD3F9E6-6BC9-D248-AE1D-5B6BAB51D032}"/>
              </a:ext>
            </a:extLst>
          </p:cNvPr>
          <p:cNvSpPr>
            <a:spLocks noGrp="1"/>
          </p:cNvSpPr>
          <p:nvPr>
            <p:ph type="body" sz="quarter" idx="14"/>
          </p:nvPr>
        </p:nvSpPr>
        <p:spPr>
          <a:xfrm>
            <a:off x="4145578" y="5532325"/>
            <a:ext cx="3523823" cy="347282"/>
          </a:xfrm>
        </p:spPr>
        <p:txBody>
          <a:bodyPr anchor="b"/>
          <a:lstStyle>
            <a:lvl1pPr marL="0" indent="0">
              <a:buNone/>
              <a:defRPr sz="1875" i="1">
                <a:gradFill>
                  <a:gsLst>
                    <a:gs pos="0">
                      <a:srgbClr val="FF9E00"/>
                    </a:gs>
                    <a:gs pos="24000">
                      <a:srgbClr val="CD0000"/>
                    </a:gs>
                    <a:gs pos="54000">
                      <a:srgbClr val="B5007D"/>
                    </a:gs>
                    <a:gs pos="99000">
                      <a:srgbClr val="0071FF"/>
                    </a:gs>
                    <a:gs pos="80000">
                      <a:srgbClr val="21429C"/>
                    </a:gs>
                  </a:gsLst>
                  <a:lin ang="0" scaled="0"/>
                </a:gradFill>
              </a:defRPr>
            </a:lvl1pPr>
          </a:lstStyle>
          <a:p>
            <a:pPr lvl="0"/>
            <a:r>
              <a:rPr lang="en-US"/>
              <a:t>Edit Master text styles</a:t>
            </a:r>
          </a:p>
        </p:txBody>
      </p:sp>
      <p:pic>
        <p:nvPicPr>
          <p:cNvPr id="15" name="Picture 14">
            <a:extLst>
              <a:ext uri="{FF2B5EF4-FFF2-40B4-BE49-F238E27FC236}">
                <a16:creationId xmlns:a16="http://schemas.microsoft.com/office/drawing/2014/main" id="{54347F7D-4A77-1945-AD00-7EB8A64A207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04261" y="2169355"/>
            <a:ext cx="80147" cy="3107968"/>
          </a:xfrm>
          <a:prstGeom prst="rect">
            <a:avLst/>
          </a:prstGeom>
        </p:spPr>
      </p:pic>
      <p:pic>
        <p:nvPicPr>
          <p:cNvPr id="17" name="Picture 16">
            <a:extLst>
              <a:ext uri="{FF2B5EF4-FFF2-40B4-BE49-F238E27FC236}">
                <a16:creationId xmlns:a16="http://schemas.microsoft.com/office/drawing/2014/main" id="{24E1841F-622B-1344-A57E-8C652A7193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68897" y="2169355"/>
            <a:ext cx="80147" cy="3107968"/>
          </a:xfrm>
          <a:prstGeom prst="rect">
            <a:avLst/>
          </a:prstGeom>
        </p:spPr>
      </p:pic>
    </p:spTree>
    <p:extLst>
      <p:ext uri="{BB962C8B-B14F-4D97-AF65-F5344CB8AC3E}">
        <p14:creationId xmlns:p14="http://schemas.microsoft.com/office/powerpoint/2010/main" val="2134542411"/>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b_SPONSORSHIP FORM OTHER">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294221" y="2427897"/>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9" name="Rectangle 8">
            <a:extLst>
              <a:ext uri="{FF2B5EF4-FFF2-40B4-BE49-F238E27FC236}">
                <a16:creationId xmlns:a16="http://schemas.microsoft.com/office/drawing/2014/main" id="{104C0161-2A65-144A-BD81-538EB6C5F596}"/>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6" name="Text Placeholder 4">
            <a:extLst>
              <a:ext uri="{FF2B5EF4-FFF2-40B4-BE49-F238E27FC236}">
                <a16:creationId xmlns:a16="http://schemas.microsoft.com/office/drawing/2014/main" id="{379CCB0F-13A1-8148-80F2-9BE075141E2A}"/>
              </a:ext>
            </a:extLst>
          </p:cNvPr>
          <p:cNvSpPr>
            <a:spLocks noGrp="1"/>
          </p:cNvSpPr>
          <p:nvPr>
            <p:ph type="body" sz="quarter" idx="11"/>
          </p:nvPr>
        </p:nvSpPr>
        <p:spPr>
          <a:xfrm>
            <a:off x="4145578" y="2427897"/>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7" name="Text Placeholder 4">
            <a:extLst>
              <a:ext uri="{FF2B5EF4-FFF2-40B4-BE49-F238E27FC236}">
                <a16:creationId xmlns:a16="http://schemas.microsoft.com/office/drawing/2014/main" id="{F34D8F65-C954-224A-AA65-C0AA0C6FB85D}"/>
              </a:ext>
            </a:extLst>
          </p:cNvPr>
          <p:cNvSpPr>
            <a:spLocks noGrp="1"/>
          </p:cNvSpPr>
          <p:nvPr>
            <p:ph type="body" sz="quarter" idx="12"/>
          </p:nvPr>
        </p:nvSpPr>
        <p:spPr>
          <a:xfrm>
            <a:off x="8008390" y="2427897"/>
            <a:ext cx="3523823" cy="347282"/>
          </a:xfrm>
        </p:spPr>
        <p:txBody>
          <a:bodyPr anchor="b"/>
          <a:lstStyle>
            <a:lvl1pPr marL="0" indent="0">
              <a:buNone/>
              <a:defRPr sz="1146">
                <a:solidFill>
                  <a:srgbClr val="000000"/>
                </a:solidFill>
              </a:defRPr>
            </a:lvl1pPr>
          </a:lstStyle>
          <a:p>
            <a:pPr lvl="0"/>
            <a:r>
              <a:rPr lang="en-US"/>
              <a:t>Edit Master text styles</a:t>
            </a:r>
          </a:p>
        </p:txBody>
      </p:sp>
      <p:sp>
        <p:nvSpPr>
          <p:cNvPr id="10" name="TextBox 9">
            <a:extLst>
              <a:ext uri="{FF2B5EF4-FFF2-40B4-BE49-F238E27FC236}">
                <a16:creationId xmlns:a16="http://schemas.microsoft.com/office/drawing/2014/main" id="{CE2B0B26-1A50-4945-853F-C11DD53FBB3F}"/>
              </a:ext>
            </a:extLst>
          </p:cNvPr>
          <p:cNvSpPr txBox="1"/>
          <p:nvPr userDrawn="1"/>
        </p:nvSpPr>
        <p:spPr>
          <a:xfrm>
            <a:off x="295996" y="6198355"/>
            <a:ext cx="3811850" cy="733406"/>
          </a:xfrm>
          <a:prstGeom prst="rect">
            <a:avLst/>
          </a:prstGeom>
          <a:noFill/>
          <a:ln>
            <a:noFill/>
          </a:ln>
        </p:spPr>
        <p:txBody>
          <a:bodyPr wrap="square" lIns="0" rIns="0" rtlCol="0">
            <a:spAutoFit/>
          </a:bodyPr>
          <a:lstStyle/>
          <a:p>
            <a:pPr algn="l"/>
            <a:r>
              <a:rPr lang="en-US" sz="4166" i="0" u="none" strike="noStrike" kern="1200" spc="312">
                <a:ln w="6350">
                  <a:noFill/>
                </a:ln>
                <a:solidFill>
                  <a:schemeClr val="tx1">
                    <a:lumMod val="20000"/>
                    <a:lumOff val="80000"/>
                    <a:alpha val="40000"/>
                  </a:schemeClr>
                </a:solidFill>
                <a:effectLst/>
                <a:latin typeface="+mj-lt"/>
                <a:ea typeface="+mn-ea"/>
                <a:cs typeface="+mn-cs"/>
              </a:rPr>
              <a:t>SPONSORSHIP</a:t>
            </a:r>
          </a:p>
        </p:txBody>
      </p:sp>
      <p:sp>
        <p:nvSpPr>
          <p:cNvPr id="3" name="TextBox 2">
            <a:extLst>
              <a:ext uri="{FF2B5EF4-FFF2-40B4-BE49-F238E27FC236}">
                <a16:creationId xmlns:a16="http://schemas.microsoft.com/office/drawing/2014/main" id="{AD698533-61B6-3F45-A665-E3FAB5E37CA0}"/>
              </a:ext>
            </a:extLst>
          </p:cNvPr>
          <p:cNvSpPr txBox="1"/>
          <p:nvPr userDrawn="1"/>
        </p:nvSpPr>
        <p:spPr>
          <a:xfrm>
            <a:off x="2247839" y="-279413"/>
            <a:ext cx="0" cy="0"/>
          </a:xfrm>
          <a:prstGeom prst="rect">
            <a:avLst/>
          </a:prstGeom>
          <a:noFill/>
        </p:spPr>
        <p:txBody>
          <a:bodyPr wrap="none" lIns="112497" rIns="149996" rtlCol="0">
            <a:noAutofit/>
          </a:bodyPr>
          <a:lstStyle/>
          <a:p>
            <a:pPr algn="l"/>
            <a:endParaRPr lang="en-US" sz="1146"/>
          </a:p>
        </p:txBody>
      </p:sp>
      <p:cxnSp>
        <p:nvCxnSpPr>
          <p:cNvPr id="15" name="Straight Connector 14">
            <a:extLst>
              <a:ext uri="{FF2B5EF4-FFF2-40B4-BE49-F238E27FC236}">
                <a16:creationId xmlns:a16="http://schemas.microsoft.com/office/drawing/2014/main" id="{B4BD6340-11E0-2842-BD61-4C778990B364}"/>
              </a:ext>
            </a:extLst>
          </p:cNvPr>
          <p:cNvCxnSpPr>
            <a:cxnSpLocks/>
          </p:cNvCxnSpPr>
          <p:nvPr userDrawn="1"/>
        </p:nvCxnSpPr>
        <p:spPr>
          <a:xfrm>
            <a:off x="282766" y="975473"/>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02F2141-78C7-4F47-BCCC-AB716FEE4036}"/>
              </a:ext>
            </a:extLst>
          </p:cNvPr>
          <p:cNvCxnSpPr>
            <a:cxnSpLocks/>
          </p:cNvCxnSpPr>
          <p:nvPr userDrawn="1"/>
        </p:nvCxnSpPr>
        <p:spPr>
          <a:xfrm>
            <a:off x="282766" y="1324635"/>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101B751-F8B6-714B-9E9D-9B170DF13F40}"/>
              </a:ext>
            </a:extLst>
          </p:cNvPr>
          <p:cNvSpPr txBox="1"/>
          <p:nvPr userDrawn="1"/>
        </p:nvSpPr>
        <p:spPr>
          <a:xfrm>
            <a:off x="332178" y="1042269"/>
            <a:ext cx="7683732" cy="224357"/>
          </a:xfrm>
          <a:prstGeom prst="rect">
            <a:avLst/>
          </a:prstGeom>
          <a:solidFill>
            <a:schemeClr val="bg1"/>
          </a:solidFill>
        </p:spPr>
        <p:txBody>
          <a:bodyPr wrap="square" lIns="0" tIns="0" rIns="0" bIns="0" numCol="1" spcCol="360000" rtlCol="0" anchor="t">
            <a:spAutoFit/>
          </a:bodyPr>
          <a:lstStyle/>
          <a:p>
            <a:endParaRPr lang="en-US" sz="1458">
              <a:latin typeface="+mj-lt"/>
              <a:ea typeface="Sky Text" charset="0"/>
              <a:cs typeface="Sky Text" charset="0"/>
            </a:endParaRPr>
          </a:p>
        </p:txBody>
      </p:sp>
      <p:pic>
        <p:nvPicPr>
          <p:cNvPr id="19" name="Picture 18">
            <a:extLst>
              <a:ext uri="{FF2B5EF4-FFF2-40B4-BE49-F238E27FC236}">
                <a16:creationId xmlns:a16="http://schemas.microsoft.com/office/drawing/2014/main" id="{22AA71C5-50FD-EF4E-AF7F-9443AA18C9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2178" y="282682"/>
            <a:ext cx="1936780" cy="425699"/>
          </a:xfrm>
          <a:prstGeom prst="rect">
            <a:avLst/>
          </a:prstGeom>
        </p:spPr>
      </p:pic>
      <p:sp>
        <p:nvSpPr>
          <p:cNvPr id="20" name="Text Placeholder 4">
            <a:extLst>
              <a:ext uri="{FF2B5EF4-FFF2-40B4-BE49-F238E27FC236}">
                <a16:creationId xmlns:a16="http://schemas.microsoft.com/office/drawing/2014/main" id="{A0EDFE44-A7CA-644F-AD9A-98A685A11861}"/>
              </a:ext>
            </a:extLst>
          </p:cNvPr>
          <p:cNvSpPr>
            <a:spLocks noGrp="1"/>
          </p:cNvSpPr>
          <p:nvPr>
            <p:ph type="body" sz="quarter" idx="13"/>
          </p:nvPr>
        </p:nvSpPr>
        <p:spPr>
          <a:xfrm>
            <a:off x="294221" y="916524"/>
            <a:ext cx="3523823" cy="347282"/>
          </a:xfrm>
        </p:spPr>
        <p:txBody>
          <a:bodyPr anchor="b"/>
          <a:lstStyle>
            <a:lvl1pPr marL="0" indent="0">
              <a:buNone/>
              <a:defRPr sz="1458">
                <a:solidFill>
                  <a:srgbClr val="000000"/>
                </a:solidFill>
                <a:latin typeface="+mj-lt"/>
              </a:defRPr>
            </a:lvl1pPr>
          </a:lstStyle>
          <a:p>
            <a:pPr lvl="0"/>
            <a:r>
              <a:rPr lang="en-US"/>
              <a:t>Edit Master text styles</a:t>
            </a:r>
          </a:p>
        </p:txBody>
      </p:sp>
    </p:spTree>
    <p:extLst>
      <p:ext uri="{BB962C8B-B14F-4D97-AF65-F5344CB8AC3E}">
        <p14:creationId xmlns:p14="http://schemas.microsoft.com/office/powerpoint/2010/main" val="3232037329"/>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SUCCESS STORIES">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818A7582-9D6B-2A4B-8DFE-660DE726755A}"/>
              </a:ext>
            </a:extLst>
          </p:cNvPr>
          <p:cNvSpPr>
            <a:spLocks noGrp="1"/>
          </p:cNvSpPr>
          <p:nvPr>
            <p:ph type="body" sz="quarter" idx="10"/>
          </p:nvPr>
        </p:nvSpPr>
        <p:spPr>
          <a:xfrm>
            <a:off x="294221" y="2761432"/>
            <a:ext cx="3719305" cy="1154786"/>
          </a:xfrm>
        </p:spPr>
        <p:txBody>
          <a:bodyPr anchor="t"/>
          <a:lstStyle>
            <a:lvl1pPr marL="0" indent="0">
              <a:buNone/>
              <a:defRPr sz="1146">
                <a:solidFill>
                  <a:srgbClr val="000000"/>
                </a:solidFill>
              </a:defRPr>
            </a:lvl1pPr>
          </a:lstStyle>
          <a:p>
            <a:pPr lvl="0"/>
            <a:r>
              <a:rPr lang="en-US"/>
              <a:t>Edit Master text styles</a:t>
            </a:r>
          </a:p>
        </p:txBody>
      </p:sp>
      <p:sp>
        <p:nvSpPr>
          <p:cNvPr id="9" name="Rectangle 8">
            <a:extLst>
              <a:ext uri="{FF2B5EF4-FFF2-40B4-BE49-F238E27FC236}">
                <a16:creationId xmlns:a16="http://schemas.microsoft.com/office/drawing/2014/main" id="{104C0161-2A65-144A-BD81-538EB6C5F596}"/>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6" name="Text Placeholder 4">
            <a:extLst>
              <a:ext uri="{FF2B5EF4-FFF2-40B4-BE49-F238E27FC236}">
                <a16:creationId xmlns:a16="http://schemas.microsoft.com/office/drawing/2014/main" id="{379CCB0F-13A1-8148-80F2-9BE075141E2A}"/>
              </a:ext>
            </a:extLst>
          </p:cNvPr>
          <p:cNvSpPr>
            <a:spLocks noGrp="1"/>
          </p:cNvSpPr>
          <p:nvPr>
            <p:ph type="body" sz="quarter" idx="11"/>
          </p:nvPr>
        </p:nvSpPr>
        <p:spPr>
          <a:xfrm>
            <a:off x="4162335" y="2772455"/>
            <a:ext cx="3692000" cy="406011"/>
          </a:xfrm>
        </p:spPr>
        <p:txBody>
          <a:bodyPr lIns="108000" anchor="t"/>
          <a:lstStyle>
            <a:lvl1pPr marL="0" indent="0">
              <a:buNone/>
              <a:defRPr sz="1146">
                <a:solidFill>
                  <a:srgbClr val="000000"/>
                </a:solidFill>
              </a:defRPr>
            </a:lvl1pPr>
          </a:lstStyle>
          <a:p>
            <a:pPr lvl="0"/>
            <a:r>
              <a:rPr lang="en-US"/>
              <a:t>Edit Master text styles</a:t>
            </a:r>
          </a:p>
        </p:txBody>
      </p:sp>
      <p:cxnSp>
        <p:nvCxnSpPr>
          <p:cNvPr id="13" name="Straight Connector 12">
            <a:extLst>
              <a:ext uri="{FF2B5EF4-FFF2-40B4-BE49-F238E27FC236}">
                <a16:creationId xmlns:a16="http://schemas.microsoft.com/office/drawing/2014/main" id="{E0605654-39AF-644F-BB1B-D5CFA343923D}"/>
              </a:ext>
            </a:extLst>
          </p:cNvPr>
          <p:cNvCxnSpPr>
            <a:cxnSpLocks/>
          </p:cNvCxnSpPr>
          <p:nvPr userDrawn="1"/>
        </p:nvCxnSpPr>
        <p:spPr>
          <a:xfrm>
            <a:off x="4140944" y="2329165"/>
            <a:ext cx="0" cy="4221057"/>
          </a:xfrm>
          <a:prstGeom prst="line">
            <a:avLst/>
          </a:prstGeom>
          <a:ln>
            <a:gradFill>
              <a:gsLst>
                <a:gs pos="0">
                  <a:srgbClr val="FF9E00"/>
                </a:gs>
                <a:gs pos="24000">
                  <a:srgbClr val="CD0000"/>
                </a:gs>
                <a:gs pos="54000">
                  <a:srgbClr val="B5007D"/>
                </a:gs>
                <a:gs pos="99000">
                  <a:srgbClr val="0071FF"/>
                </a:gs>
                <a:gs pos="80000">
                  <a:srgbClr val="21429C"/>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5AD5BC2-0F27-8C41-AD12-330FAE9A4ADD}"/>
              </a:ext>
            </a:extLst>
          </p:cNvPr>
          <p:cNvSpPr txBox="1"/>
          <p:nvPr userDrawn="1"/>
        </p:nvSpPr>
        <p:spPr>
          <a:xfrm>
            <a:off x="752336" y="2289788"/>
            <a:ext cx="2458116" cy="380873"/>
          </a:xfrm>
          <a:prstGeom prst="rect">
            <a:avLst/>
          </a:prstGeom>
          <a:noFill/>
        </p:spPr>
        <p:txBody>
          <a:bodyPr wrap="square" rtlCol="0">
            <a:spAutoFit/>
          </a:bodyPr>
          <a:lstStyle/>
          <a:p>
            <a:r>
              <a:rPr lang="en-US" sz="1875">
                <a:gradFill>
                  <a:gsLst>
                    <a:gs pos="0">
                      <a:srgbClr val="FF9E00"/>
                    </a:gs>
                    <a:gs pos="24000">
                      <a:srgbClr val="CD0000"/>
                    </a:gs>
                    <a:gs pos="54000">
                      <a:srgbClr val="B5007D"/>
                    </a:gs>
                    <a:gs pos="99000">
                      <a:srgbClr val="0071FF"/>
                    </a:gs>
                    <a:gs pos="80000">
                      <a:srgbClr val="21429C"/>
                    </a:gs>
                  </a:gsLst>
                  <a:lin ang="0" scaled="0"/>
                </a:gradFill>
                <a:latin typeface="+mj-lt"/>
              </a:rPr>
              <a:t>Challenge</a:t>
            </a:r>
          </a:p>
        </p:txBody>
      </p:sp>
      <p:sp>
        <p:nvSpPr>
          <p:cNvPr id="21" name="TextBox 20">
            <a:extLst>
              <a:ext uri="{FF2B5EF4-FFF2-40B4-BE49-F238E27FC236}">
                <a16:creationId xmlns:a16="http://schemas.microsoft.com/office/drawing/2014/main" id="{314890CF-85CE-A74F-A4BC-B33936E5A99C}"/>
              </a:ext>
            </a:extLst>
          </p:cNvPr>
          <p:cNvSpPr txBox="1"/>
          <p:nvPr userDrawn="1"/>
        </p:nvSpPr>
        <p:spPr>
          <a:xfrm>
            <a:off x="4679252" y="2289788"/>
            <a:ext cx="808867" cy="380873"/>
          </a:xfrm>
          <a:prstGeom prst="rect">
            <a:avLst/>
          </a:prstGeom>
          <a:noFill/>
        </p:spPr>
        <p:txBody>
          <a:bodyPr wrap="square" rtlCol="0">
            <a:spAutoFit/>
          </a:bodyPr>
          <a:lstStyle/>
          <a:p>
            <a:r>
              <a:rPr lang="en-US" sz="1875">
                <a:gradFill>
                  <a:gsLst>
                    <a:gs pos="0">
                      <a:srgbClr val="FF9E00"/>
                    </a:gs>
                    <a:gs pos="24000">
                      <a:srgbClr val="CD0000"/>
                    </a:gs>
                    <a:gs pos="54000">
                      <a:srgbClr val="B5007D"/>
                    </a:gs>
                    <a:gs pos="99000">
                      <a:srgbClr val="0071FF"/>
                    </a:gs>
                    <a:gs pos="80000">
                      <a:srgbClr val="21429C"/>
                    </a:gs>
                  </a:gsLst>
                  <a:lin ang="0" scaled="0"/>
                </a:gradFill>
                <a:latin typeface="+mj-lt"/>
              </a:rPr>
              <a:t>Plan</a:t>
            </a:r>
          </a:p>
        </p:txBody>
      </p:sp>
      <p:sp>
        <p:nvSpPr>
          <p:cNvPr id="22" name="TextBox 21">
            <a:extLst>
              <a:ext uri="{FF2B5EF4-FFF2-40B4-BE49-F238E27FC236}">
                <a16:creationId xmlns:a16="http://schemas.microsoft.com/office/drawing/2014/main" id="{9E561D1B-F44B-8345-A218-90296484F483}"/>
              </a:ext>
            </a:extLst>
          </p:cNvPr>
          <p:cNvSpPr txBox="1"/>
          <p:nvPr userDrawn="1"/>
        </p:nvSpPr>
        <p:spPr>
          <a:xfrm>
            <a:off x="8567257" y="2289788"/>
            <a:ext cx="2458116" cy="380873"/>
          </a:xfrm>
          <a:prstGeom prst="rect">
            <a:avLst/>
          </a:prstGeom>
          <a:noFill/>
        </p:spPr>
        <p:txBody>
          <a:bodyPr wrap="square" rtlCol="0">
            <a:spAutoFit/>
          </a:bodyPr>
          <a:lstStyle/>
          <a:p>
            <a:r>
              <a:rPr lang="en-US" sz="1875">
                <a:gradFill>
                  <a:gsLst>
                    <a:gs pos="0">
                      <a:srgbClr val="FF9E00"/>
                    </a:gs>
                    <a:gs pos="24000">
                      <a:srgbClr val="CD0000"/>
                    </a:gs>
                    <a:gs pos="54000">
                      <a:srgbClr val="B5007D"/>
                    </a:gs>
                    <a:gs pos="99000">
                      <a:srgbClr val="0071FF"/>
                    </a:gs>
                    <a:gs pos="80000">
                      <a:srgbClr val="21429C"/>
                    </a:gs>
                  </a:gsLst>
                  <a:lin ang="0" scaled="0"/>
                </a:gradFill>
                <a:latin typeface="+mj-lt"/>
              </a:rPr>
              <a:t>Results</a:t>
            </a:r>
          </a:p>
        </p:txBody>
      </p:sp>
      <p:sp>
        <p:nvSpPr>
          <p:cNvPr id="33" name="TextBox 32">
            <a:extLst>
              <a:ext uri="{FF2B5EF4-FFF2-40B4-BE49-F238E27FC236}">
                <a16:creationId xmlns:a16="http://schemas.microsoft.com/office/drawing/2014/main" id="{343384DF-9284-6048-83B4-9FDCF30000F9}"/>
              </a:ext>
            </a:extLst>
          </p:cNvPr>
          <p:cNvSpPr txBox="1"/>
          <p:nvPr userDrawn="1"/>
        </p:nvSpPr>
        <p:spPr>
          <a:xfrm>
            <a:off x="752336" y="4039268"/>
            <a:ext cx="2458116" cy="380873"/>
          </a:xfrm>
          <a:prstGeom prst="rect">
            <a:avLst/>
          </a:prstGeom>
          <a:noFill/>
        </p:spPr>
        <p:txBody>
          <a:bodyPr wrap="square" rtlCol="0">
            <a:spAutoFit/>
          </a:bodyPr>
          <a:lstStyle/>
          <a:p>
            <a:r>
              <a:rPr lang="en-US" sz="1875">
                <a:gradFill>
                  <a:gsLst>
                    <a:gs pos="0">
                      <a:srgbClr val="FF9E00"/>
                    </a:gs>
                    <a:gs pos="24000">
                      <a:srgbClr val="CD0000"/>
                    </a:gs>
                    <a:gs pos="54000">
                      <a:srgbClr val="B5007D"/>
                    </a:gs>
                    <a:gs pos="99000">
                      <a:srgbClr val="0071FF"/>
                    </a:gs>
                    <a:gs pos="80000">
                      <a:srgbClr val="21429C"/>
                    </a:gs>
                  </a:gsLst>
                  <a:lin ang="0" scaled="0"/>
                </a:gradFill>
                <a:latin typeface="+mj-lt"/>
              </a:rPr>
              <a:t>Idea</a:t>
            </a:r>
          </a:p>
        </p:txBody>
      </p:sp>
      <p:cxnSp>
        <p:nvCxnSpPr>
          <p:cNvPr id="36" name="Straight Connector 35">
            <a:extLst>
              <a:ext uri="{FF2B5EF4-FFF2-40B4-BE49-F238E27FC236}">
                <a16:creationId xmlns:a16="http://schemas.microsoft.com/office/drawing/2014/main" id="{553657B5-594D-7345-AC68-F4994F6751C0}"/>
              </a:ext>
            </a:extLst>
          </p:cNvPr>
          <p:cNvCxnSpPr>
            <a:cxnSpLocks/>
          </p:cNvCxnSpPr>
          <p:nvPr userDrawn="1"/>
        </p:nvCxnSpPr>
        <p:spPr>
          <a:xfrm>
            <a:off x="282766" y="1803540"/>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CC9AA52-FF52-A34E-9FA9-543EA74FCE9F}"/>
              </a:ext>
            </a:extLst>
          </p:cNvPr>
          <p:cNvCxnSpPr>
            <a:cxnSpLocks/>
          </p:cNvCxnSpPr>
          <p:nvPr userDrawn="1"/>
        </p:nvCxnSpPr>
        <p:spPr>
          <a:xfrm>
            <a:off x="282766" y="2152702"/>
            <a:ext cx="11588435" cy="0"/>
          </a:xfrm>
          <a:prstGeom prst="line">
            <a:avLst/>
          </a:prstGeom>
          <a:ln>
            <a:solidFill>
              <a:srgbClr val="FF7800"/>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EF9B6D6-9F5E-A541-9F74-8EBD938C6B97}"/>
              </a:ext>
            </a:extLst>
          </p:cNvPr>
          <p:cNvCxnSpPr>
            <a:cxnSpLocks/>
          </p:cNvCxnSpPr>
          <p:nvPr userDrawn="1"/>
        </p:nvCxnSpPr>
        <p:spPr>
          <a:xfrm>
            <a:off x="8015909" y="2329165"/>
            <a:ext cx="0" cy="4221057"/>
          </a:xfrm>
          <a:prstGeom prst="line">
            <a:avLst/>
          </a:prstGeom>
          <a:ln>
            <a:gradFill>
              <a:gsLst>
                <a:gs pos="0">
                  <a:srgbClr val="FF9E00"/>
                </a:gs>
                <a:gs pos="24000">
                  <a:srgbClr val="CD0000"/>
                </a:gs>
                <a:gs pos="54000">
                  <a:srgbClr val="B5007D"/>
                </a:gs>
                <a:gs pos="99000">
                  <a:srgbClr val="0071FF"/>
                </a:gs>
                <a:gs pos="80000">
                  <a:srgbClr val="21429C"/>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5158F6-A6EC-4546-93D3-3D01E9C0A0BC}"/>
              </a:ext>
            </a:extLst>
          </p:cNvPr>
          <p:cNvCxnSpPr>
            <a:cxnSpLocks/>
          </p:cNvCxnSpPr>
          <p:nvPr userDrawn="1"/>
        </p:nvCxnSpPr>
        <p:spPr>
          <a:xfrm>
            <a:off x="8611275" y="3964528"/>
            <a:ext cx="2689462" cy="0"/>
          </a:xfrm>
          <a:prstGeom prst="line">
            <a:avLst/>
          </a:prstGeom>
          <a:ln>
            <a:gradFill>
              <a:gsLst>
                <a:gs pos="0">
                  <a:srgbClr val="FF9E00"/>
                </a:gs>
                <a:gs pos="24000">
                  <a:srgbClr val="CD0000"/>
                </a:gs>
                <a:gs pos="54000">
                  <a:srgbClr val="B5007D"/>
                </a:gs>
                <a:gs pos="99000">
                  <a:srgbClr val="0071FF"/>
                </a:gs>
                <a:gs pos="80000">
                  <a:srgbClr val="21429C"/>
                </a:gs>
              </a:gsLst>
              <a:lin ang="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CC5023B-42FC-DB4D-947C-9FD4B781D962}"/>
              </a:ext>
            </a:extLst>
          </p:cNvPr>
          <p:cNvCxnSpPr>
            <a:cxnSpLocks/>
          </p:cNvCxnSpPr>
          <p:nvPr userDrawn="1"/>
        </p:nvCxnSpPr>
        <p:spPr>
          <a:xfrm>
            <a:off x="8611275" y="5351146"/>
            <a:ext cx="2689462" cy="0"/>
          </a:xfrm>
          <a:prstGeom prst="line">
            <a:avLst/>
          </a:prstGeom>
          <a:ln>
            <a:gradFill>
              <a:gsLst>
                <a:gs pos="0">
                  <a:srgbClr val="FF9E00"/>
                </a:gs>
                <a:gs pos="24000">
                  <a:srgbClr val="CD0000"/>
                </a:gs>
                <a:gs pos="54000">
                  <a:srgbClr val="B5007D"/>
                </a:gs>
                <a:gs pos="99000">
                  <a:srgbClr val="0071FF"/>
                </a:gs>
                <a:gs pos="80000">
                  <a:srgbClr val="21429C"/>
                </a:gs>
              </a:gsLst>
              <a:lin ang="0" scaled="0"/>
            </a:gradFill>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B61C2171-FC54-EF42-A12A-6B084400C9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304" y="2254761"/>
            <a:ext cx="608007" cy="518474"/>
          </a:xfrm>
          <a:prstGeom prst="rect">
            <a:avLst/>
          </a:prstGeom>
        </p:spPr>
      </p:pic>
      <p:pic>
        <p:nvPicPr>
          <p:cNvPr id="43" name="Picture 42">
            <a:extLst>
              <a:ext uri="{FF2B5EF4-FFF2-40B4-BE49-F238E27FC236}">
                <a16:creationId xmlns:a16="http://schemas.microsoft.com/office/drawing/2014/main" id="{23D9F2B4-173F-6B48-A580-36B10562FA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911" y="3942817"/>
            <a:ext cx="676790" cy="577128"/>
          </a:xfrm>
          <a:prstGeom prst="rect">
            <a:avLst/>
          </a:prstGeom>
        </p:spPr>
      </p:pic>
      <p:pic>
        <p:nvPicPr>
          <p:cNvPr id="44" name="Picture 43">
            <a:extLst>
              <a:ext uri="{FF2B5EF4-FFF2-40B4-BE49-F238E27FC236}">
                <a16:creationId xmlns:a16="http://schemas.microsoft.com/office/drawing/2014/main" id="{E591F37F-1ED5-6447-AB6E-BA34BEC0DE4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37192" y="2231036"/>
            <a:ext cx="638503" cy="544479"/>
          </a:xfrm>
          <a:prstGeom prst="rect">
            <a:avLst/>
          </a:prstGeom>
        </p:spPr>
      </p:pic>
      <p:pic>
        <p:nvPicPr>
          <p:cNvPr id="45" name="Picture 44">
            <a:extLst>
              <a:ext uri="{FF2B5EF4-FFF2-40B4-BE49-F238E27FC236}">
                <a16:creationId xmlns:a16="http://schemas.microsoft.com/office/drawing/2014/main" id="{64220635-E332-E24B-A82F-4EBFE5CB5DB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015909" y="2210524"/>
            <a:ext cx="646043" cy="550908"/>
          </a:xfrm>
          <a:prstGeom prst="rect">
            <a:avLst/>
          </a:prstGeom>
        </p:spPr>
      </p:pic>
      <p:sp>
        <p:nvSpPr>
          <p:cNvPr id="48" name="Text Placeholder 4">
            <a:extLst>
              <a:ext uri="{FF2B5EF4-FFF2-40B4-BE49-F238E27FC236}">
                <a16:creationId xmlns:a16="http://schemas.microsoft.com/office/drawing/2014/main" id="{0DC42B3B-4EC5-F948-B508-C06F955731A0}"/>
              </a:ext>
            </a:extLst>
          </p:cNvPr>
          <p:cNvSpPr>
            <a:spLocks noGrp="1"/>
          </p:cNvSpPr>
          <p:nvPr>
            <p:ph type="body" sz="quarter" idx="13"/>
          </p:nvPr>
        </p:nvSpPr>
        <p:spPr>
          <a:xfrm>
            <a:off x="294221" y="4560685"/>
            <a:ext cx="3719305" cy="1989537"/>
          </a:xfrm>
        </p:spPr>
        <p:txBody>
          <a:bodyPr anchor="t"/>
          <a:lstStyle>
            <a:lvl1pPr marL="0" indent="0">
              <a:buNone/>
              <a:defRPr sz="1146">
                <a:solidFill>
                  <a:srgbClr val="000000"/>
                </a:solidFill>
              </a:defRPr>
            </a:lvl1pPr>
          </a:lstStyle>
          <a:p>
            <a:pPr lvl="0"/>
            <a:r>
              <a:rPr lang="en-US"/>
              <a:t>Edit Master text styles</a:t>
            </a:r>
          </a:p>
        </p:txBody>
      </p:sp>
      <p:sp>
        <p:nvSpPr>
          <p:cNvPr id="50" name="Text Placeholder 4">
            <a:extLst>
              <a:ext uri="{FF2B5EF4-FFF2-40B4-BE49-F238E27FC236}">
                <a16:creationId xmlns:a16="http://schemas.microsoft.com/office/drawing/2014/main" id="{32712C48-C300-9041-ABAB-B1E22DCA7029}"/>
              </a:ext>
            </a:extLst>
          </p:cNvPr>
          <p:cNvSpPr>
            <a:spLocks noGrp="1"/>
          </p:cNvSpPr>
          <p:nvPr>
            <p:ph type="body" sz="quarter" idx="14"/>
          </p:nvPr>
        </p:nvSpPr>
        <p:spPr>
          <a:xfrm>
            <a:off x="4162335" y="3313875"/>
            <a:ext cx="3692000" cy="406011"/>
          </a:xfrm>
        </p:spPr>
        <p:txBody>
          <a:bodyPr lIns="108000" anchor="t"/>
          <a:lstStyle>
            <a:lvl1pPr marL="178582" indent="-178582">
              <a:buClr>
                <a:srgbClr val="FF6C0D"/>
              </a:buClr>
              <a:buSzPct val="150000"/>
              <a:buFont typeface="Arial" panose="020B0604020202020204" pitchFamily="34" charset="0"/>
              <a:buChar char="•"/>
              <a:defRPr sz="1146">
                <a:solidFill>
                  <a:srgbClr val="000000"/>
                </a:solidFill>
              </a:defRPr>
            </a:lvl1pPr>
          </a:lstStyle>
          <a:p>
            <a:pPr lvl="0"/>
            <a:r>
              <a:rPr lang="en-US"/>
              <a:t>Edit Master text styles</a:t>
            </a:r>
          </a:p>
        </p:txBody>
      </p:sp>
      <p:sp>
        <p:nvSpPr>
          <p:cNvPr id="51" name="Text Placeholder 4">
            <a:extLst>
              <a:ext uri="{FF2B5EF4-FFF2-40B4-BE49-F238E27FC236}">
                <a16:creationId xmlns:a16="http://schemas.microsoft.com/office/drawing/2014/main" id="{BD3EE373-2E7D-5E45-A473-CE9BC25A4770}"/>
              </a:ext>
            </a:extLst>
          </p:cNvPr>
          <p:cNvSpPr>
            <a:spLocks noGrp="1"/>
          </p:cNvSpPr>
          <p:nvPr>
            <p:ph type="body" sz="quarter" idx="15"/>
          </p:nvPr>
        </p:nvSpPr>
        <p:spPr>
          <a:xfrm>
            <a:off x="294221" y="1895011"/>
            <a:ext cx="3719305" cy="408724"/>
          </a:xfrm>
        </p:spPr>
        <p:txBody>
          <a:bodyPr anchor="t"/>
          <a:lstStyle>
            <a:lvl1pPr marL="0" indent="0">
              <a:buNone/>
              <a:defRPr sz="1458">
                <a:solidFill>
                  <a:srgbClr val="000000"/>
                </a:solidFill>
                <a:latin typeface="+mj-lt"/>
              </a:defRPr>
            </a:lvl1pPr>
          </a:lstStyle>
          <a:p>
            <a:pPr lvl="0"/>
            <a:r>
              <a:rPr lang="en-US"/>
              <a:t>Edit Master text styles</a:t>
            </a:r>
          </a:p>
        </p:txBody>
      </p:sp>
    </p:spTree>
    <p:extLst>
      <p:ext uri="{BB962C8B-B14F-4D97-AF65-F5344CB8AC3E}">
        <p14:creationId xmlns:p14="http://schemas.microsoft.com/office/powerpoint/2010/main" val="310631920"/>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11538D-00A3-974D-BC1A-AF082FBC3A8C}"/>
              </a:ext>
            </a:extLst>
          </p:cNvPr>
          <p:cNvSpPr/>
          <p:nvPr userDrawn="1"/>
        </p:nvSpPr>
        <p:spPr>
          <a:xfrm>
            <a:off x="297648" y="293537"/>
            <a:ext cx="11596705" cy="6270928"/>
          </a:xfrm>
          <a:prstGeom prst="rect">
            <a:avLst/>
          </a:prstGeom>
          <a:gradFill>
            <a:gsLst>
              <a:gs pos="50000">
                <a:srgbClr val="FA0023"/>
              </a:gs>
              <a:gs pos="9000">
                <a:srgbClr val="FF7800"/>
              </a:gs>
              <a:gs pos="88000">
                <a:srgbClr val="FA008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2" name="Title 1"/>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32852612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Section Break 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11538D-00A3-974D-BC1A-AF082FBC3A8C}"/>
              </a:ext>
            </a:extLst>
          </p:cNvPr>
          <p:cNvSpPr/>
          <p:nvPr userDrawn="1"/>
        </p:nvSpPr>
        <p:spPr>
          <a:xfrm>
            <a:off x="297648" y="293537"/>
            <a:ext cx="11596705" cy="6270928"/>
          </a:xfrm>
          <a:prstGeom prst="rect">
            <a:avLst/>
          </a:prstGeom>
          <a:gradFill>
            <a:gsLst>
              <a:gs pos="0">
                <a:srgbClr val="FFEB00"/>
              </a:gs>
              <a:gs pos="100000">
                <a:srgbClr val="FF6400"/>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2" name="Title 1"/>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38479543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Section Break 1">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091BE-5AB4-8842-A985-C26B3FAE0987}"/>
              </a:ext>
            </a:extLst>
          </p:cNvPr>
          <p:cNvSpPr/>
          <p:nvPr userDrawn="1"/>
        </p:nvSpPr>
        <p:spPr>
          <a:xfrm>
            <a:off x="297648" y="293537"/>
            <a:ext cx="11596705" cy="6270928"/>
          </a:xfrm>
          <a:prstGeom prst="rect">
            <a:avLst/>
          </a:prstGeom>
          <a:gradFill>
            <a:gsLst>
              <a:gs pos="0">
                <a:srgbClr val="FF6400"/>
              </a:gs>
              <a:gs pos="100000">
                <a:srgbClr val="FF00A5"/>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B874CD87-BA88-3C46-9011-B0FD0A28F32C}"/>
              </a:ext>
            </a:extLst>
          </p:cNvPr>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26531064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2356CD-5F6B-ED44-8AF2-F5EE86C948B6}"/>
              </a:ext>
            </a:extLst>
          </p:cNvPr>
          <p:cNvSpPr/>
          <p:nvPr userDrawn="1"/>
        </p:nvSpPr>
        <p:spPr>
          <a:xfrm>
            <a:off x="297648" y="293537"/>
            <a:ext cx="11596705" cy="6270928"/>
          </a:xfrm>
          <a:prstGeom prst="rect">
            <a:avLst/>
          </a:prstGeom>
          <a:gradFill>
            <a:gsLst>
              <a:gs pos="100000">
                <a:srgbClr val="6E00FF"/>
              </a:gs>
              <a:gs pos="0">
                <a:srgbClr val="FF00A5"/>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02E79A0D-5A92-6549-A3BA-FB6C2A5E9F28}"/>
              </a:ext>
            </a:extLst>
          </p:cNvPr>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127212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Section Break 2">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7F02F-D94C-954F-A8E9-DFC6F146690A}"/>
              </a:ext>
            </a:extLst>
          </p:cNvPr>
          <p:cNvSpPr/>
          <p:nvPr userDrawn="1"/>
        </p:nvSpPr>
        <p:spPr>
          <a:xfrm>
            <a:off x="297648" y="293537"/>
            <a:ext cx="11596705" cy="6270928"/>
          </a:xfrm>
          <a:prstGeom prst="rect">
            <a:avLst/>
          </a:prstGeom>
          <a:gradFill>
            <a:gsLst>
              <a:gs pos="0">
                <a:srgbClr val="6E00FF"/>
              </a:gs>
              <a:gs pos="100000">
                <a:srgbClr val="00FFDC"/>
              </a:gs>
            </a:gsLst>
            <a:lin ang="206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5"/>
          </a:p>
        </p:txBody>
      </p:sp>
      <p:sp>
        <p:nvSpPr>
          <p:cNvPr id="6" name="Title 1">
            <a:extLst>
              <a:ext uri="{FF2B5EF4-FFF2-40B4-BE49-F238E27FC236}">
                <a16:creationId xmlns:a16="http://schemas.microsoft.com/office/drawing/2014/main" id="{14C2F201-3E04-6F4A-A8AC-904D535903B2}"/>
              </a:ext>
            </a:extLst>
          </p:cNvPr>
          <p:cNvSpPr>
            <a:spLocks noGrp="1"/>
          </p:cNvSpPr>
          <p:nvPr>
            <p:ph type="title" hasCustomPrompt="1"/>
          </p:nvPr>
        </p:nvSpPr>
        <p:spPr>
          <a:xfrm>
            <a:off x="621755" y="3076322"/>
            <a:ext cx="10948493" cy="705355"/>
          </a:xfrm>
        </p:spPr>
        <p:txBody>
          <a:bodyPr anchor="ctr">
            <a:spAutoFit/>
          </a:bodyPr>
          <a:lstStyle>
            <a:lvl1pPr algn="ctr">
              <a:lnSpc>
                <a:spcPct val="100000"/>
              </a:lnSpc>
              <a:spcBef>
                <a:spcPts val="0"/>
              </a:spcBef>
              <a:defRPr sz="4583">
                <a:solidFill>
                  <a:schemeClr val="bg1"/>
                </a:solidFill>
                <a:latin typeface="+mj-lt"/>
              </a:defRPr>
            </a:lvl1pPr>
          </a:lstStyle>
          <a:p>
            <a:r>
              <a:rPr lang="en-US"/>
              <a:t>Title Sky text 44pt</a:t>
            </a:r>
            <a:endParaRPr lang="en-GB"/>
          </a:p>
        </p:txBody>
      </p:sp>
    </p:spTree>
    <p:extLst>
      <p:ext uri="{BB962C8B-B14F-4D97-AF65-F5344CB8AC3E}">
        <p14:creationId xmlns:p14="http://schemas.microsoft.com/office/powerpoint/2010/main" val="2594515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DCECCB84-F9BA-43D5-87BE-67443E8EF086}">
      <p15:sldGuideLst xmlns:p15="http://schemas.microsoft.com/office/powerpoint/2012/main">
        <p15:guide id="1" orient="horz" pos="2073">
          <p15:clr>
            <a:srgbClr val="FBAE40"/>
          </p15:clr>
        </p15:guide>
        <p15:guide id="2" pos="3686">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3_Headline, Content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3953B32-5941-5240-BE3B-FEA0D9D21B10}"/>
              </a:ext>
            </a:extLst>
          </p:cNvPr>
          <p:cNvSpPr>
            <a:spLocks noGrp="1"/>
          </p:cNvSpPr>
          <p:nvPr>
            <p:ph type="pic" sz="quarter" idx="12" hasCustomPrompt="1"/>
          </p:nvPr>
        </p:nvSpPr>
        <p:spPr>
          <a:xfrm>
            <a:off x="6089032" y="-1"/>
            <a:ext cx="6102969" cy="6858001"/>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3" name="Content Placeholder 2"/>
          <p:cNvSpPr>
            <a:spLocks noGrp="1"/>
          </p:cNvSpPr>
          <p:nvPr>
            <p:ph sz="half" idx="1" hasCustomPrompt="1"/>
          </p:nvPr>
        </p:nvSpPr>
        <p:spPr>
          <a:xfrm>
            <a:off x="621754" y="1684486"/>
            <a:ext cx="5353596" cy="4223614"/>
          </a:xfrm>
        </p:spPr>
        <p:txBody>
          <a:bodyPr>
            <a:noAutofit/>
          </a:bodyPr>
          <a:lstStyle>
            <a:lvl1pPr>
              <a:buClr>
                <a:srgbClr val="FA0023"/>
              </a:buClr>
              <a:buSzPct val="150000"/>
              <a:defRPr sz="1875">
                <a:solidFill>
                  <a:srgbClr val="323232"/>
                </a:solidFill>
              </a:defRPr>
            </a:lvl1pPr>
            <a:lvl2pPr>
              <a:buClr>
                <a:srgbClr val="FA0023"/>
              </a:buClr>
              <a:defRPr sz="1667">
                <a:solidFill>
                  <a:srgbClr val="323232"/>
                </a:solidFill>
              </a:defRPr>
            </a:lvl2pPr>
            <a:lvl3pPr>
              <a:buClr>
                <a:srgbClr val="FA0023"/>
              </a:buClr>
              <a:defRPr sz="1458">
                <a:solidFill>
                  <a:srgbClr val="323232"/>
                </a:solidFill>
              </a:defRPr>
            </a:lvl3pPr>
            <a:lvl4pPr>
              <a:buClr>
                <a:srgbClr val="FA0023"/>
              </a:buClr>
              <a:defRPr sz="1250">
                <a:solidFill>
                  <a:srgbClr val="323232"/>
                </a:solidFill>
              </a:defRPr>
            </a:lvl4pPr>
            <a:lvl5pPr>
              <a:defRPr sz="1562"/>
            </a:lvl5pPr>
            <a:lvl6pPr>
              <a:defRPr sz="2396"/>
            </a:lvl6pPr>
            <a:lvl7pPr>
              <a:defRPr sz="2396"/>
            </a:lvl7pPr>
            <a:lvl8pPr>
              <a:defRPr sz="2396"/>
            </a:lvl8pPr>
            <a:lvl9pPr>
              <a:defRPr sz="2396"/>
            </a:lvl9pPr>
          </a:lstStyle>
          <a:p>
            <a:r>
              <a:rPr lang="en-US"/>
              <a:t>Bullet point Sky text 18pt</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320F6A7D-3E4B-5241-94AF-CF8EB9FCB656}"/>
              </a:ext>
            </a:extLst>
          </p:cNvPr>
          <p:cNvSpPr>
            <a:spLocks noGrp="1"/>
          </p:cNvSpPr>
          <p:nvPr>
            <p:ph type="body" sz="quarter" idx="10"/>
          </p:nvPr>
        </p:nvSpPr>
        <p:spPr>
          <a:xfrm>
            <a:off x="621755" y="5991657"/>
            <a:ext cx="4872592" cy="347282"/>
          </a:xfrm>
        </p:spPr>
        <p:txBody>
          <a:bodyPr anchor="b"/>
          <a:lstStyle>
            <a:lvl1pPr marL="0" indent="0">
              <a:buNone/>
              <a:defRPr sz="937">
                <a:solidFill>
                  <a:srgbClr val="000000"/>
                </a:solidFill>
              </a:defRPr>
            </a:lvl1pPr>
          </a:lstStyle>
          <a:p>
            <a:pPr lvl="0"/>
            <a:r>
              <a:rPr lang="en-US"/>
              <a:t>Edit Master text styles</a:t>
            </a:r>
          </a:p>
        </p:txBody>
      </p:sp>
      <p:sp>
        <p:nvSpPr>
          <p:cNvPr id="7" name="Rectangle 6">
            <a:extLst>
              <a:ext uri="{FF2B5EF4-FFF2-40B4-BE49-F238E27FC236}">
                <a16:creationId xmlns:a16="http://schemas.microsoft.com/office/drawing/2014/main" id="{E4629352-6E2F-AA42-B7BC-05B4A7160715}"/>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5"/>
          </a:p>
        </p:txBody>
      </p:sp>
      <p:sp>
        <p:nvSpPr>
          <p:cNvPr id="11" name="Title Placeholder 1">
            <a:extLst>
              <a:ext uri="{FF2B5EF4-FFF2-40B4-BE49-F238E27FC236}">
                <a16:creationId xmlns:a16="http://schemas.microsoft.com/office/drawing/2014/main" id="{0111E3D1-5A4E-C04F-A593-0BB087131CAD}"/>
              </a:ext>
            </a:extLst>
          </p:cNvPr>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Tree>
    <p:extLst>
      <p:ext uri="{BB962C8B-B14F-4D97-AF65-F5344CB8AC3E}">
        <p14:creationId xmlns:p14="http://schemas.microsoft.com/office/powerpoint/2010/main" val="1264069185"/>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914">
                <a:solidFill>
                  <a:schemeClr val="accent1"/>
                </a:solidFill>
              </a:defRPr>
            </a:lvl1pPr>
          </a:lstStyle>
          <a:p>
            <a:r>
              <a:rPr lang="en-GB"/>
              <a:t>Click to edit Master title style</a:t>
            </a:r>
          </a:p>
        </p:txBody>
      </p:sp>
      <p:sp>
        <p:nvSpPr>
          <p:cNvPr id="8" name="Text Placeholder 4"/>
          <p:cNvSpPr>
            <a:spLocks noGrp="1"/>
          </p:cNvSpPr>
          <p:nvPr>
            <p:ph type="body" sz="quarter" idx="10"/>
          </p:nvPr>
        </p:nvSpPr>
        <p:spPr>
          <a:xfrm>
            <a:off x="610182" y="5892225"/>
            <a:ext cx="4872593" cy="347282"/>
          </a:xfrm>
        </p:spPr>
        <p:txBody>
          <a:bodyPr anchor="b"/>
          <a:lstStyle>
            <a:lvl1pPr marL="0" indent="0">
              <a:buNone/>
              <a:defRPr sz="1042">
                <a:solidFill>
                  <a:srgbClr val="000000"/>
                </a:solidFill>
              </a:defRPr>
            </a:lvl1pPr>
          </a:lstStyle>
          <a:p>
            <a:pPr lvl="0"/>
            <a:r>
              <a:rPr lang="en-GB"/>
              <a:t>Click to edit Master text styles</a:t>
            </a:r>
          </a:p>
        </p:txBody>
      </p:sp>
    </p:spTree>
    <p:extLst>
      <p:ext uri="{BB962C8B-B14F-4D97-AF65-F5344CB8AC3E}">
        <p14:creationId xmlns:p14="http://schemas.microsoft.com/office/powerpoint/2010/main" val="401231608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4_Blank-N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A0EA18-594C-D34F-A484-C0048D877BA7}"/>
              </a:ext>
            </a:extLst>
          </p:cNvPr>
          <p:cNvSpPr/>
          <p:nvPr userDrawn="1"/>
        </p:nvSpPr>
        <p:spPr>
          <a:xfrm rot="5400000">
            <a:off x="-3389314" y="3389314"/>
            <a:ext cx="6858000" cy="79373"/>
          </a:xfrm>
          <a:prstGeom prst="rect">
            <a:avLst/>
          </a:prstGeom>
          <a:gradFill>
            <a:gsLst>
              <a:gs pos="0">
                <a:srgbClr val="FF9E00"/>
              </a:gs>
              <a:gs pos="100000">
                <a:srgbClr val="0071FF"/>
              </a:gs>
              <a:gs pos="35000">
                <a:srgbClr val="E10000"/>
              </a:gs>
              <a:gs pos="85000">
                <a:srgbClr val="21429C"/>
              </a:gs>
              <a:gs pos="60000">
                <a:srgbClr val="B5007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22" rtl="0" eaLnBrk="1" fontAlgn="auto" latinLnBrk="0" hangingPunct="1">
              <a:lnSpc>
                <a:spcPct val="100000"/>
              </a:lnSpc>
              <a:spcBef>
                <a:spcPts val="0"/>
              </a:spcBef>
              <a:spcAft>
                <a:spcPts val="0"/>
              </a:spcAft>
              <a:buClrTx/>
              <a:buSzTx/>
              <a:buFontTx/>
              <a:buNone/>
              <a:tabLst/>
              <a:defRPr/>
            </a:pPr>
            <a:endParaRPr kumimoji="0" lang="en-US" sz="2396" b="0" i="0" u="none" strike="noStrike" kern="1200" cap="none" spc="0" normalizeH="0" baseline="0" noProof="0">
              <a:ln>
                <a:noFill/>
              </a:ln>
              <a:solidFill>
                <a:srgbClr val="FFFFFF"/>
              </a:solidFill>
              <a:effectLst/>
              <a:uLnTx/>
              <a:uFillTx/>
              <a:latin typeface="Sky Text"/>
              <a:ea typeface="+mn-ea"/>
              <a:cs typeface="+mn-cs"/>
            </a:endParaRPr>
          </a:p>
        </p:txBody>
      </p:sp>
      <p:sp>
        <p:nvSpPr>
          <p:cNvPr id="3" name="Text Placeholder 2">
            <a:extLst>
              <a:ext uri="{FF2B5EF4-FFF2-40B4-BE49-F238E27FC236}">
                <a16:creationId xmlns:a16="http://schemas.microsoft.com/office/drawing/2014/main" id="{BAFBFE89-7538-2A4D-AFE1-53695083668C}"/>
              </a:ext>
            </a:extLst>
          </p:cNvPr>
          <p:cNvSpPr>
            <a:spLocks noGrp="1"/>
          </p:cNvSpPr>
          <p:nvPr>
            <p:ph type="body" sz="quarter" idx="10" hasCustomPrompt="1"/>
          </p:nvPr>
        </p:nvSpPr>
        <p:spPr>
          <a:xfrm>
            <a:off x="2335711" y="5341533"/>
            <a:ext cx="7518924" cy="850016"/>
          </a:xfrm>
        </p:spPr>
        <p:txBody>
          <a:bodyPr/>
          <a:lstStyle>
            <a:lvl1pPr marL="0" indent="0" algn="ctr">
              <a:buFontTx/>
              <a:buNone/>
              <a:defRPr sz="2916">
                <a:solidFill>
                  <a:schemeClr val="tx1"/>
                </a:solidFill>
              </a:defRPr>
            </a:lvl1pPr>
          </a:lstStyle>
          <a:p>
            <a:pPr lvl="0"/>
            <a:r>
              <a:rPr lang="en-US"/>
              <a:t>Click to add text</a:t>
            </a:r>
          </a:p>
        </p:txBody>
      </p:sp>
    </p:spTree>
    <p:extLst>
      <p:ext uri="{BB962C8B-B14F-4D97-AF65-F5344CB8AC3E}">
        <p14:creationId xmlns:p14="http://schemas.microsoft.com/office/powerpoint/2010/main" val="3907240207"/>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4_Image Placeholder 3">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1AF721F0-815E-DE45-9290-E449F1BF2B20}"/>
              </a:ext>
            </a:extLst>
          </p:cNvPr>
          <p:cNvSpPr>
            <a:spLocks noGrp="1"/>
          </p:cNvSpPr>
          <p:nvPr>
            <p:ph type="pic" sz="quarter" idx="13" hasCustomPrompt="1"/>
          </p:nvPr>
        </p:nvSpPr>
        <p:spPr>
          <a:xfrm>
            <a:off x="257961" y="287218"/>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18" name="Straight Connector 17">
            <a:extLst>
              <a:ext uri="{FF2B5EF4-FFF2-40B4-BE49-F238E27FC236}">
                <a16:creationId xmlns:a16="http://schemas.microsoft.com/office/drawing/2014/main" id="{E0CBDC3A-EAEB-B149-8036-790431C76FDB}"/>
              </a:ext>
            </a:extLst>
          </p:cNvPr>
          <p:cNvCxnSpPr>
            <a:cxnSpLocks/>
          </p:cNvCxnSpPr>
          <p:nvPr userDrawn="1"/>
        </p:nvCxnSpPr>
        <p:spPr>
          <a:xfrm flipH="1">
            <a:off x="4114701" y="279363"/>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27F918A-77E7-5A4E-A5CA-14A34BDC5721}"/>
              </a:ext>
            </a:extLst>
          </p:cNvPr>
          <p:cNvCxnSpPr>
            <a:cxnSpLocks/>
          </p:cNvCxnSpPr>
          <p:nvPr userDrawn="1"/>
        </p:nvCxnSpPr>
        <p:spPr>
          <a:xfrm flipH="1">
            <a:off x="11685848" y="3444615"/>
            <a:ext cx="1688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EE6B058-E1CB-9B43-90D0-B23C16F04E77}"/>
              </a:ext>
            </a:extLst>
          </p:cNvPr>
          <p:cNvCxnSpPr>
            <a:cxnSpLocks/>
          </p:cNvCxnSpPr>
          <p:nvPr userDrawn="1"/>
        </p:nvCxnSpPr>
        <p:spPr>
          <a:xfrm flipH="1">
            <a:off x="7955826" y="279363"/>
            <a:ext cx="7792" cy="6283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cture Placeholder 2">
            <a:extLst>
              <a:ext uri="{FF2B5EF4-FFF2-40B4-BE49-F238E27FC236}">
                <a16:creationId xmlns:a16="http://schemas.microsoft.com/office/drawing/2014/main" id="{C8A76DCF-DEEA-4505-AB5F-FE6B345590C4}"/>
              </a:ext>
            </a:extLst>
          </p:cNvPr>
          <p:cNvSpPr>
            <a:spLocks noGrp="1"/>
          </p:cNvSpPr>
          <p:nvPr>
            <p:ph type="pic" sz="quarter" idx="19" hasCustomPrompt="1"/>
          </p:nvPr>
        </p:nvSpPr>
        <p:spPr>
          <a:xfrm>
            <a:off x="2232012" y="287218"/>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4" name="Picture Placeholder 2">
            <a:extLst>
              <a:ext uri="{FF2B5EF4-FFF2-40B4-BE49-F238E27FC236}">
                <a16:creationId xmlns:a16="http://schemas.microsoft.com/office/drawing/2014/main" id="{82A57FCC-CCCD-4A1E-953F-62D917EC76DB}"/>
              </a:ext>
            </a:extLst>
          </p:cNvPr>
          <p:cNvSpPr>
            <a:spLocks noGrp="1"/>
          </p:cNvSpPr>
          <p:nvPr>
            <p:ph type="pic" sz="quarter" idx="20" hasCustomPrompt="1"/>
          </p:nvPr>
        </p:nvSpPr>
        <p:spPr>
          <a:xfrm>
            <a:off x="4191980" y="287218"/>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5" name="Picture Placeholder 2">
            <a:extLst>
              <a:ext uri="{FF2B5EF4-FFF2-40B4-BE49-F238E27FC236}">
                <a16:creationId xmlns:a16="http://schemas.microsoft.com/office/drawing/2014/main" id="{F3857F85-AACD-45FA-9CCD-754C38B9A50B}"/>
              </a:ext>
            </a:extLst>
          </p:cNvPr>
          <p:cNvSpPr>
            <a:spLocks noGrp="1"/>
          </p:cNvSpPr>
          <p:nvPr>
            <p:ph type="pic" sz="quarter" idx="21" hasCustomPrompt="1"/>
          </p:nvPr>
        </p:nvSpPr>
        <p:spPr>
          <a:xfrm>
            <a:off x="6180113" y="287218"/>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16" name="Picture Placeholder 2">
            <a:extLst>
              <a:ext uri="{FF2B5EF4-FFF2-40B4-BE49-F238E27FC236}">
                <a16:creationId xmlns:a16="http://schemas.microsoft.com/office/drawing/2014/main" id="{16679C76-7FA3-43C8-9C06-FAE883F68FD8}"/>
              </a:ext>
            </a:extLst>
          </p:cNvPr>
          <p:cNvSpPr>
            <a:spLocks noGrp="1"/>
          </p:cNvSpPr>
          <p:nvPr>
            <p:ph type="pic" sz="quarter" idx="22" hasCustomPrompt="1"/>
          </p:nvPr>
        </p:nvSpPr>
        <p:spPr>
          <a:xfrm>
            <a:off x="8154164" y="287218"/>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1" name="Picture Placeholder 2">
            <a:extLst>
              <a:ext uri="{FF2B5EF4-FFF2-40B4-BE49-F238E27FC236}">
                <a16:creationId xmlns:a16="http://schemas.microsoft.com/office/drawing/2014/main" id="{07B6423C-AD59-4623-99A8-0D0DB71CFF2D}"/>
              </a:ext>
            </a:extLst>
          </p:cNvPr>
          <p:cNvSpPr>
            <a:spLocks noGrp="1"/>
          </p:cNvSpPr>
          <p:nvPr>
            <p:ph type="pic" sz="quarter" idx="23" hasCustomPrompt="1"/>
          </p:nvPr>
        </p:nvSpPr>
        <p:spPr>
          <a:xfrm>
            <a:off x="10128214" y="287218"/>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2" name="Picture Placeholder 2">
            <a:extLst>
              <a:ext uri="{FF2B5EF4-FFF2-40B4-BE49-F238E27FC236}">
                <a16:creationId xmlns:a16="http://schemas.microsoft.com/office/drawing/2014/main" id="{A92075EC-7504-44F1-89D1-13A1D483A64C}"/>
              </a:ext>
            </a:extLst>
          </p:cNvPr>
          <p:cNvSpPr>
            <a:spLocks noGrp="1"/>
          </p:cNvSpPr>
          <p:nvPr>
            <p:ph type="pic" sz="quarter" idx="24" hasCustomPrompt="1"/>
          </p:nvPr>
        </p:nvSpPr>
        <p:spPr>
          <a:xfrm>
            <a:off x="257961" y="3483796"/>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cxnSp>
        <p:nvCxnSpPr>
          <p:cNvPr id="23" name="Straight Connector 22">
            <a:extLst>
              <a:ext uri="{FF2B5EF4-FFF2-40B4-BE49-F238E27FC236}">
                <a16:creationId xmlns:a16="http://schemas.microsoft.com/office/drawing/2014/main" id="{560ED793-B1B7-45CC-99EB-9D24FAA4D6D4}"/>
              </a:ext>
            </a:extLst>
          </p:cNvPr>
          <p:cNvCxnSpPr>
            <a:cxnSpLocks/>
          </p:cNvCxnSpPr>
          <p:nvPr userDrawn="1"/>
        </p:nvCxnSpPr>
        <p:spPr>
          <a:xfrm flipH="1">
            <a:off x="11685848" y="6641193"/>
            <a:ext cx="1688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Picture Placeholder 2">
            <a:extLst>
              <a:ext uri="{FF2B5EF4-FFF2-40B4-BE49-F238E27FC236}">
                <a16:creationId xmlns:a16="http://schemas.microsoft.com/office/drawing/2014/main" id="{E07C4090-52B0-4D96-AF29-BF036F43F38B}"/>
              </a:ext>
            </a:extLst>
          </p:cNvPr>
          <p:cNvSpPr>
            <a:spLocks noGrp="1"/>
          </p:cNvSpPr>
          <p:nvPr>
            <p:ph type="pic" sz="quarter" idx="25" hasCustomPrompt="1"/>
          </p:nvPr>
        </p:nvSpPr>
        <p:spPr>
          <a:xfrm>
            <a:off x="2232012" y="3483796"/>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5" name="Picture Placeholder 2">
            <a:extLst>
              <a:ext uri="{FF2B5EF4-FFF2-40B4-BE49-F238E27FC236}">
                <a16:creationId xmlns:a16="http://schemas.microsoft.com/office/drawing/2014/main" id="{8A8ABFA5-9157-4AB7-B890-C016AE04EAD5}"/>
              </a:ext>
            </a:extLst>
          </p:cNvPr>
          <p:cNvSpPr>
            <a:spLocks noGrp="1"/>
          </p:cNvSpPr>
          <p:nvPr>
            <p:ph type="pic" sz="quarter" idx="26" hasCustomPrompt="1"/>
          </p:nvPr>
        </p:nvSpPr>
        <p:spPr>
          <a:xfrm>
            <a:off x="4206062" y="3483796"/>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6" name="Picture Placeholder 2">
            <a:extLst>
              <a:ext uri="{FF2B5EF4-FFF2-40B4-BE49-F238E27FC236}">
                <a16:creationId xmlns:a16="http://schemas.microsoft.com/office/drawing/2014/main" id="{EEE83A56-821F-4051-83AF-54E632883458}"/>
              </a:ext>
            </a:extLst>
          </p:cNvPr>
          <p:cNvSpPr>
            <a:spLocks noGrp="1"/>
          </p:cNvSpPr>
          <p:nvPr>
            <p:ph type="pic" sz="quarter" idx="27" hasCustomPrompt="1"/>
          </p:nvPr>
        </p:nvSpPr>
        <p:spPr>
          <a:xfrm>
            <a:off x="6180113" y="3483796"/>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7" name="Picture Placeholder 2">
            <a:extLst>
              <a:ext uri="{FF2B5EF4-FFF2-40B4-BE49-F238E27FC236}">
                <a16:creationId xmlns:a16="http://schemas.microsoft.com/office/drawing/2014/main" id="{854D63C3-A906-4A6F-9E6C-ECE38AFF3F10}"/>
              </a:ext>
            </a:extLst>
          </p:cNvPr>
          <p:cNvSpPr>
            <a:spLocks noGrp="1"/>
          </p:cNvSpPr>
          <p:nvPr>
            <p:ph type="pic" sz="quarter" idx="28" hasCustomPrompt="1"/>
          </p:nvPr>
        </p:nvSpPr>
        <p:spPr>
          <a:xfrm>
            <a:off x="8154164" y="3483796"/>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
        <p:nvSpPr>
          <p:cNvPr id="28" name="Picture Placeholder 2">
            <a:extLst>
              <a:ext uri="{FF2B5EF4-FFF2-40B4-BE49-F238E27FC236}">
                <a16:creationId xmlns:a16="http://schemas.microsoft.com/office/drawing/2014/main" id="{B76B9A1F-CBF2-4CFA-BA14-462659DADDB4}"/>
              </a:ext>
            </a:extLst>
          </p:cNvPr>
          <p:cNvSpPr>
            <a:spLocks noGrp="1"/>
          </p:cNvSpPr>
          <p:nvPr>
            <p:ph type="pic" sz="quarter" idx="29" hasCustomPrompt="1"/>
          </p:nvPr>
        </p:nvSpPr>
        <p:spPr>
          <a:xfrm>
            <a:off x="10128214" y="3483796"/>
            <a:ext cx="1896772" cy="3133927"/>
          </a:xfrm>
          <a:solidFill>
            <a:schemeClr val="bg1">
              <a:lumMod val="95000"/>
            </a:schemeClr>
          </a:solidFill>
          <a:ln>
            <a:noFill/>
          </a:ln>
        </p:spPr>
        <p:txBody>
          <a:bodyPr anchor="ctr"/>
          <a:lstStyle>
            <a:lvl1pPr marL="0" indent="0" algn="ctr">
              <a:buFontTx/>
              <a:buNone/>
              <a:defRPr/>
            </a:lvl1pPr>
          </a:lstStyle>
          <a:p>
            <a:r>
              <a:rPr lang="en-US"/>
              <a:t>Drag image here</a:t>
            </a:r>
          </a:p>
        </p:txBody>
      </p:sp>
    </p:spTree>
    <p:extLst>
      <p:ext uri="{BB962C8B-B14F-4D97-AF65-F5344CB8AC3E}">
        <p14:creationId xmlns:p14="http://schemas.microsoft.com/office/powerpoint/2010/main" val="118418512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theme" Target="../theme/theme1.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9" Type="http://schemas.openxmlformats.org/officeDocument/2006/relationships/image" Target="../media/image26.emf"/><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38" Type="http://schemas.openxmlformats.org/officeDocument/2006/relationships/oleObject" Target="../embeddings/oleObject2.bin"/><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tags" Target="../tags/tag4.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theme" Target="../theme/theme2.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8" Type="http://schemas.openxmlformats.org/officeDocument/2006/relationships/slideLayout" Target="../slideLayouts/slideLayout116.xml"/><Relationship Id="rId3" Type="http://schemas.openxmlformats.org/officeDocument/2006/relationships/slideLayout" Target="../slideLayouts/slideLayout11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26" Type="http://schemas.openxmlformats.org/officeDocument/2006/relationships/slideLayout" Target="../slideLayouts/slideLayout169.xml"/><Relationship Id="rId39" Type="http://schemas.openxmlformats.org/officeDocument/2006/relationships/slideLayout" Target="../slideLayouts/slideLayout182.xml"/><Relationship Id="rId21" Type="http://schemas.openxmlformats.org/officeDocument/2006/relationships/slideLayout" Target="../slideLayouts/slideLayout164.xml"/><Relationship Id="rId34" Type="http://schemas.openxmlformats.org/officeDocument/2006/relationships/slideLayout" Target="../slideLayouts/slideLayout177.xml"/><Relationship Id="rId42" Type="http://schemas.openxmlformats.org/officeDocument/2006/relationships/slideLayout" Target="../slideLayouts/slideLayout185.xml"/><Relationship Id="rId7" Type="http://schemas.openxmlformats.org/officeDocument/2006/relationships/slideLayout" Target="../slideLayouts/slideLayout15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0" Type="http://schemas.openxmlformats.org/officeDocument/2006/relationships/slideLayout" Target="../slideLayouts/slideLayout163.xml"/><Relationship Id="rId29" Type="http://schemas.openxmlformats.org/officeDocument/2006/relationships/slideLayout" Target="../slideLayouts/slideLayout172.xml"/><Relationship Id="rId41" Type="http://schemas.openxmlformats.org/officeDocument/2006/relationships/slideLayout" Target="../slideLayouts/slideLayout184.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24" Type="http://schemas.openxmlformats.org/officeDocument/2006/relationships/slideLayout" Target="../slideLayouts/slideLayout167.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40" Type="http://schemas.openxmlformats.org/officeDocument/2006/relationships/slideLayout" Target="../slideLayouts/slideLayout183.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10" Type="http://schemas.openxmlformats.org/officeDocument/2006/relationships/slideLayout" Target="../slideLayouts/slideLayout153.xml"/><Relationship Id="rId19" Type="http://schemas.openxmlformats.org/officeDocument/2006/relationships/slideLayout" Target="../slideLayouts/slideLayout162.xml"/><Relationship Id="rId31" Type="http://schemas.openxmlformats.org/officeDocument/2006/relationships/slideLayout" Target="../slideLayouts/slideLayout174.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theme" Target="../theme/theme3.xml"/><Relationship Id="rId8" Type="http://schemas.openxmlformats.org/officeDocument/2006/relationships/slideLayout" Target="../slideLayouts/slideLayout151.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
        <p:nvSpPr>
          <p:cNvPr id="3" name="Text Placeholder 2"/>
          <p:cNvSpPr>
            <a:spLocks noGrp="1"/>
          </p:cNvSpPr>
          <p:nvPr>
            <p:ph type="body" idx="1"/>
          </p:nvPr>
        </p:nvSpPr>
        <p:spPr>
          <a:xfrm>
            <a:off x="621755" y="1668610"/>
            <a:ext cx="10948493" cy="4427316"/>
          </a:xfrm>
          <a:prstGeom prst="rect">
            <a:avLst/>
          </a:prstGeom>
          <a:solidFill>
            <a:schemeClr val="bg1"/>
          </a:solid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0269416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746" r:id="rId25"/>
    <p:sldLayoutId id="2147485350" r:id="rId26"/>
    <p:sldLayoutId id="2147483748" r:id="rId27"/>
    <p:sldLayoutId id="2147484027" r:id="rId28"/>
    <p:sldLayoutId id="2147484030" r:id="rId29"/>
    <p:sldLayoutId id="2147484033" r:id="rId30"/>
    <p:sldLayoutId id="2147484034" r:id="rId31"/>
    <p:sldLayoutId id="2147484035" r:id="rId32"/>
    <p:sldLayoutId id="2147484041" r:id="rId33"/>
    <p:sldLayoutId id="2147484042" r:id="rId34"/>
    <p:sldLayoutId id="2147484043" r:id="rId35"/>
    <p:sldLayoutId id="2147484044" r:id="rId36"/>
    <p:sldLayoutId id="2147484045" r:id="rId37"/>
    <p:sldLayoutId id="2147484050" r:id="rId38"/>
    <p:sldLayoutId id="2147484053" r:id="rId39"/>
    <p:sldLayoutId id="2147484054" r:id="rId40"/>
    <p:sldLayoutId id="2147484065" r:id="rId41"/>
    <p:sldLayoutId id="2147484066" r:id="rId42"/>
    <p:sldLayoutId id="2147484067" r:id="rId43"/>
    <p:sldLayoutId id="2147484069" r:id="rId44"/>
    <p:sldLayoutId id="2147484070" r:id="rId45"/>
    <p:sldLayoutId id="2147484072" r:id="rId46"/>
    <p:sldLayoutId id="2147484079" r:id="rId47"/>
    <p:sldLayoutId id="2147484080" r:id="rId48"/>
    <p:sldLayoutId id="2147484081" r:id="rId49"/>
    <p:sldLayoutId id="2147484083" r:id="rId50"/>
    <p:sldLayoutId id="2147484084" r:id="rId51"/>
    <p:sldLayoutId id="2147484085" r:id="rId52"/>
    <p:sldLayoutId id="2147484086" r:id="rId53"/>
    <p:sldLayoutId id="2147484087" r:id="rId54"/>
    <p:sldLayoutId id="2147484089" r:id="rId55"/>
    <p:sldLayoutId id="2147484090" r:id="rId56"/>
    <p:sldLayoutId id="2147485349" r:id="rId57"/>
    <p:sldLayoutId id="2147485359" r:id="rId58"/>
    <p:sldLayoutId id="2147485360" r:id="rId59"/>
    <p:sldLayoutId id="2147485361" r:id="rId60"/>
    <p:sldLayoutId id="2147485362" r:id="rId61"/>
    <p:sldLayoutId id="2147485363" r:id="rId62"/>
    <p:sldLayoutId id="2147485364" r:id="rId63"/>
    <p:sldLayoutId id="2147485365" r:id="rId64"/>
    <p:sldLayoutId id="2147485366" r:id="rId65"/>
    <p:sldLayoutId id="2147485367" r:id="rId66"/>
    <p:sldLayoutId id="2147485368" r:id="rId67"/>
    <p:sldLayoutId id="2147485369" r:id="rId68"/>
    <p:sldLayoutId id="2147485370" r:id="rId69"/>
    <p:sldLayoutId id="2147485371" r:id="rId70"/>
    <p:sldLayoutId id="2147485372" r:id="rId71"/>
    <p:sldLayoutId id="2147485373" r:id="rId72"/>
    <p:sldLayoutId id="2147485374" r:id="rId73"/>
    <p:sldLayoutId id="2147485376" r:id="rId74"/>
    <p:sldLayoutId id="2147485395" r:id="rId75"/>
    <p:sldLayoutId id="2147485396" r:id="rId76"/>
    <p:sldLayoutId id="2147485397" r:id="rId77"/>
    <p:sldLayoutId id="2147485398" r:id="rId78"/>
    <p:sldLayoutId id="2147485399" r:id="rId79"/>
    <p:sldLayoutId id="2147485400" r:id="rId80"/>
    <p:sldLayoutId id="2147485401" r:id="rId81"/>
    <p:sldLayoutId id="2147485402" r:id="rId82"/>
    <p:sldLayoutId id="2147485403" r:id="rId83"/>
    <p:sldLayoutId id="2147485404" r:id="rId84"/>
    <p:sldLayoutId id="2147485405" r:id="rId85"/>
    <p:sldLayoutId id="2147485406" r:id="rId86"/>
    <p:sldLayoutId id="2147485407" r:id="rId87"/>
    <p:sldLayoutId id="2147485408" r:id="rId88"/>
    <p:sldLayoutId id="2147485409" r:id="rId89"/>
    <p:sldLayoutId id="2147485415" r:id="rId90"/>
    <p:sldLayoutId id="2147485419" r:id="rId91"/>
    <p:sldLayoutId id="2147485421" r:id="rId92"/>
    <p:sldLayoutId id="2147485422" r:id="rId93"/>
    <p:sldLayoutId id="2147485423" r:id="rId94"/>
    <p:sldLayoutId id="2147485427" r:id="rId95"/>
    <p:sldLayoutId id="2147485428" r:id="rId96"/>
    <p:sldLayoutId id="2147485446" r:id="rId97"/>
    <p:sldLayoutId id="2147485447" r:id="rId98"/>
    <p:sldLayoutId id="2147485448" r:id="rId99"/>
    <p:sldLayoutId id="2147485449" r:id="rId100"/>
    <p:sldLayoutId id="2147485450" r:id="rId101"/>
    <p:sldLayoutId id="2147485454" r:id="rId102"/>
    <p:sldLayoutId id="2147485457" r:id="rId103"/>
    <p:sldLayoutId id="2147485458" r:id="rId104"/>
    <p:sldLayoutId id="2147485459" r:id="rId105"/>
    <p:sldLayoutId id="2147485460" r:id="rId106"/>
    <p:sldLayoutId id="2147485461" r:id="rId107"/>
    <p:sldLayoutId id="2147485462" r:id="rId108"/>
  </p:sldLayoutIdLst>
  <p:transition>
    <p:fade/>
  </p:transition>
  <p:txStyles>
    <p:titleStyle>
      <a:lvl1pPr marL="0" algn="l" defTabSz="1219043" rtl="0" eaLnBrk="1" latinLnBrk="0" hangingPunct="1">
        <a:lnSpc>
          <a:spcPct val="80000"/>
        </a:lnSpc>
        <a:spcBef>
          <a:spcPts val="800"/>
        </a:spcBef>
        <a:spcAft>
          <a:spcPts val="0"/>
        </a:spcAft>
        <a:buNone/>
        <a:defRPr lang="en-GB" sz="2916" kern="1200" dirty="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cs typeface="Sky Text Light"/>
        </a:defRPr>
      </a:lvl1pPr>
    </p:titleStyle>
    <p:bodyStyle>
      <a:lvl1pPr marL="239169" indent="-239169" algn="l" defTabSz="1219122" rtl="0" eaLnBrk="1" latinLnBrk="0" hangingPunct="1">
        <a:spcBef>
          <a:spcPts val="800"/>
        </a:spcBef>
        <a:buClr>
          <a:srgbClr val="0644A1"/>
        </a:buClr>
        <a:buFont typeface="Arial" pitchFamily="34" charset="0"/>
        <a:buChar char="•"/>
        <a:defRPr sz="1875" kern="1200">
          <a:solidFill>
            <a:srgbClr val="323232"/>
          </a:solidFill>
          <a:latin typeface="+mn-lt"/>
          <a:ea typeface="+mn-ea"/>
          <a:cs typeface="+mn-cs"/>
        </a:defRPr>
      </a:lvl1pPr>
      <a:lvl2pPr marL="487469" indent="-224986" algn="l" defTabSz="1219122" rtl="0" eaLnBrk="1" latinLnBrk="0" hangingPunct="1">
        <a:spcBef>
          <a:spcPts val="625"/>
        </a:spcBef>
        <a:buClr>
          <a:srgbClr val="0644A1"/>
        </a:buClr>
        <a:buFont typeface="Arial" pitchFamily="34" charset="0"/>
        <a:buChar char="–"/>
        <a:tabLst/>
        <a:defRPr sz="1667" kern="1200">
          <a:solidFill>
            <a:srgbClr val="323232"/>
          </a:solidFill>
          <a:latin typeface="+mn-lt"/>
          <a:ea typeface="+mn-ea"/>
          <a:cs typeface="+mn-cs"/>
        </a:defRPr>
      </a:lvl2pPr>
      <a:lvl3pPr marL="667457" indent="-179988" algn="l" defTabSz="1219122" rtl="0" eaLnBrk="1" latinLnBrk="0" hangingPunct="1">
        <a:spcBef>
          <a:spcPts val="625"/>
        </a:spcBef>
        <a:buClr>
          <a:srgbClr val="0644A1"/>
        </a:buClr>
        <a:buFont typeface="Lucida Grande"/>
        <a:buChar char="­"/>
        <a:tabLst/>
        <a:defRPr sz="1458" kern="1200">
          <a:solidFill>
            <a:srgbClr val="323232"/>
          </a:solidFill>
          <a:latin typeface="+mn-lt"/>
          <a:ea typeface="+mn-ea"/>
          <a:cs typeface="+mn-cs"/>
        </a:defRPr>
      </a:lvl3pPr>
      <a:lvl4pPr marL="869944" indent="-186851" algn="l" defTabSz="1219122" rtl="0" eaLnBrk="1" latinLnBrk="0" hangingPunct="1">
        <a:spcBef>
          <a:spcPts val="625"/>
        </a:spcBef>
        <a:buClr>
          <a:srgbClr val="0644A1"/>
        </a:buClr>
        <a:buFont typeface="Arial" pitchFamily="34" charset="0"/>
        <a:buChar char="–"/>
        <a:tabLst/>
        <a:defRPr sz="1250" kern="1200">
          <a:solidFill>
            <a:srgbClr val="323232"/>
          </a:solidFill>
          <a:latin typeface="+mn-lt"/>
          <a:ea typeface="+mn-ea"/>
          <a:cs typeface="+mn-cs"/>
        </a:defRPr>
      </a:lvl4pPr>
      <a:lvl5pPr marL="2743024" indent="-304780" algn="l" defTabSz="1219122" rtl="0" eaLnBrk="1" latinLnBrk="0" hangingPunct="1">
        <a:spcBef>
          <a:spcPct val="20000"/>
        </a:spcBef>
        <a:buFont typeface="Arial" pitchFamily="34" charset="0"/>
        <a:buChar char="»"/>
        <a:defRPr sz="2083" kern="1200">
          <a:solidFill>
            <a:schemeClr val="tx1"/>
          </a:solidFill>
          <a:latin typeface="+mj-lt"/>
          <a:ea typeface="+mn-ea"/>
          <a:cs typeface="+mn-cs"/>
        </a:defRPr>
      </a:lvl5pPr>
      <a:lvl6pPr marL="3352585"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6pPr>
      <a:lvl7pPr marL="3962146"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7pPr>
      <a:lvl8pPr marL="4571707"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8pPr>
      <a:lvl9pPr marL="5181268"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9pPr>
    </p:bodyStyle>
    <p:otherStyle>
      <a:defPPr>
        <a:defRPr lang="en-US"/>
      </a:defPPr>
      <a:lvl1pPr marL="0" algn="l" defTabSz="1219122" rtl="0" eaLnBrk="1" latinLnBrk="0" hangingPunct="1">
        <a:defRPr sz="2396" kern="1200">
          <a:solidFill>
            <a:schemeClr val="tx1"/>
          </a:solidFill>
          <a:latin typeface="+mn-lt"/>
          <a:ea typeface="+mn-ea"/>
          <a:cs typeface="+mn-cs"/>
        </a:defRPr>
      </a:lvl1pPr>
      <a:lvl2pPr marL="609561" algn="l" defTabSz="1219122" rtl="0" eaLnBrk="1" latinLnBrk="0" hangingPunct="1">
        <a:defRPr sz="2396" kern="1200">
          <a:solidFill>
            <a:schemeClr val="tx1"/>
          </a:solidFill>
          <a:latin typeface="+mn-lt"/>
          <a:ea typeface="+mn-ea"/>
          <a:cs typeface="+mn-cs"/>
        </a:defRPr>
      </a:lvl2pPr>
      <a:lvl3pPr marL="1219122" algn="l" defTabSz="1219122" rtl="0" eaLnBrk="1" latinLnBrk="0" hangingPunct="1">
        <a:defRPr sz="2396" kern="1200">
          <a:solidFill>
            <a:schemeClr val="tx1"/>
          </a:solidFill>
          <a:latin typeface="+mn-lt"/>
          <a:ea typeface="+mn-ea"/>
          <a:cs typeface="+mn-cs"/>
        </a:defRPr>
      </a:lvl3pPr>
      <a:lvl4pPr marL="1828683" algn="l" defTabSz="1219122" rtl="0" eaLnBrk="1" latinLnBrk="0" hangingPunct="1">
        <a:defRPr sz="2396" kern="1200">
          <a:solidFill>
            <a:schemeClr val="tx1"/>
          </a:solidFill>
          <a:latin typeface="+mn-lt"/>
          <a:ea typeface="+mn-ea"/>
          <a:cs typeface="+mn-cs"/>
        </a:defRPr>
      </a:lvl4pPr>
      <a:lvl5pPr marL="2438244" algn="l" defTabSz="1219122" rtl="0" eaLnBrk="1" latinLnBrk="0" hangingPunct="1">
        <a:defRPr sz="2396" kern="1200">
          <a:solidFill>
            <a:schemeClr val="tx1"/>
          </a:solidFill>
          <a:latin typeface="+mn-lt"/>
          <a:ea typeface="+mn-ea"/>
          <a:cs typeface="+mn-cs"/>
        </a:defRPr>
      </a:lvl5pPr>
      <a:lvl6pPr marL="3047805" algn="l" defTabSz="1219122" rtl="0" eaLnBrk="1" latinLnBrk="0" hangingPunct="1">
        <a:defRPr sz="2396" kern="1200">
          <a:solidFill>
            <a:schemeClr val="tx1"/>
          </a:solidFill>
          <a:latin typeface="+mn-lt"/>
          <a:ea typeface="+mn-ea"/>
          <a:cs typeface="+mn-cs"/>
        </a:defRPr>
      </a:lvl6pPr>
      <a:lvl7pPr marL="3657366" algn="l" defTabSz="1219122" rtl="0" eaLnBrk="1" latinLnBrk="0" hangingPunct="1">
        <a:defRPr sz="2396" kern="1200">
          <a:solidFill>
            <a:schemeClr val="tx1"/>
          </a:solidFill>
          <a:latin typeface="+mn-lt"/>
          <a:ea typeface="+mn-ea"/>
          <a:cs typeface="+mn-cs"/>
        </a:defRPr>
      </a:lvl7pPr>
      <a:lvl8pPr marL="4266927" algn="l" defTabSz="1219122" rtl="0" eaLnBrk="1" latinLnBrk="0" hangingPunct="1">
        <a:defRPr sz="2396" kern="1200">
          <a:solidFill>
            <a:schemeClr val="tx1"/>
          </a:solidFill>
          <a:latin typeface="+mn-lt"/>
          <a:ea typeface="+mn-ea"/>
          <a:cs typeface="+mn-cs"/>
        </a:defRPr>
      </a:lvl8pPr>
      <a:lvl9pPr marL="4876488" algn="l" defTabSz="1219122" rtl="0" eaLnBrk="1" latinLnBrk="0" hangingPunct="1">
        <a:defRPr sz="2396"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73">
          <p15:clr>
            <a:srgbClr val="F26B43"/>
          </p15:clr>
        </p15:guide>
        <p15:guide id="2" pos="368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C94DEA7-D1DC-46F0-AB00-49EC156BE5FD}"/>
              </a:ext>
            </a:extLst>
          </p:cNvPr>
          <p:cNvGraphicFramePr>
            <a:graphicFrameLocks noChangeAspect="1"/>
          </p:cNvGraphicFramePr>
          <p:nvPr userDrawn="1">
            <p:custDataLst>
              <p:tags r:id="rId37"/>
            </p:custDataLst>
            <p:extLst>
              <p:ext uri="{D42A27DB-BD31-4B8C-83A1-F6EECF244321}">
                <p14:modId xmlns:p14="http://schemas.microsoft.com/office/powerpoint/2010/main" val="637437111"/>
              </p:ext>
            </p:extLst>
          </p:nvPr>
        </p:nvGraphicFramePr>
        <p:xfrm>
          <a:off x="1654" y="1654"/>
          <a:ext cx="1654" cy="1654"/>
        </p:xfrm>
        <a:graphic>
          <a:graphicData uri="http://schemas.openxmlformats.org/presentationml/2006/ole">
            <mc:AlternateContent xmlns:mc="http://schemas.openxmlformats.org/markup-compatibility/2006">
              <mc:Choice xmlns:v="urn:schemas-microsoft-com:vml" Requires="v">
                <p:oleObj name="think-cell Slide" r:id="rId38" imgW="395" imgH="394" progId="TCLayout.ActiveDocument.1">
                  <p:embed/>
                </p:oleObj>
              </mc:Choice>
              <mc:Fallback>
                <p:oleObj name="think-cell Slide" r:id="rId38" imgW="395" imgH="394" progId="TCLayout.ActiveDocument.1">
                  <p:embed/>
                  <p:pic>
                    <p:nvPicPr>
                      <p:cNvPr id="4" name="Object 3" hidden="1">
                        <a:extLst>
                          <a:ext uri="{FF2B5EF4-FFF2-40B4-BE49-F238E27FC236}">
                            <a16:creationId xmlns:a16="http://schemas.microsoft.com/office/drawing/2014/main" id="{8C94DEA7-D1DC-46F0-AB00-49EC156BE5FD}"/>
                          </a:ext>
                        </a:extLst>
                      </p:cNvPr>
                      <p:cNvPicPr/>
                      <p:nvPr/>
                    </p:nvPicPr>
                    <p:blipFill>
                      <a:blip r:embed="rId39"/>
                      <a:stretch>
                        <a:fillRect/>
                      </a:stretch>
                    </p:blipFill>
                    <p:spPr>
                      <a:xfrm>
                        <a:off x="1654" y="1654"/>
                        <a:ext cx="1654" cy="1654"/>
                      </a:xfrm>
                      <a:prstGeom prst="rect">
                        <a:avLst/>
                      </a:prstGeom>
                    </p:spPr>
                  </p:pic>
                </p:oleObj>
              </mc:Fallback>
            </mc:AlternateContent>
          </a:graphicData>
        </a:graphic>
      </p:graphicFrame>
      <p:sp>
        <p:nvSpPr>
          <p:cNvPr id="2" name="Title Placeholder 1"/>
          <p:cNvSpPr>
            <a:spLocks noGrp="1"/>
          </p:cNvSpPr>
          <p:nvPr>
            <p:ph type="title"/>
          </p:nvPr>
        </p:nvSpPr>
        <p:spPr>
          <a:xfrm>
            <a:off x="621757" y="608573"/>
            <a:ext cx="10948493" cy="1060039"/>
          </a:xfrm>
          <a:prstGeom prst="rect">
            <a:avLst/>
          </a:prstGeom>
        </p:spPr>
        <p:txBody>
          <a:bodyPr vert="horz" lIns="0" tIns="0" rIns="0" bIns="0" rtlCol="0" anchor="t" anchorCtr="0">
            <a:noAutofit/>
          </a:bodyPr>
          <a:lstStyle/>
          <a:p>
            <a:endParaRPr lang="en-GB"/>
          </a:p>
        </p:txBody>
      </p:sp>
      <p:sp>
        <p:nvSpPr>
          <p:cNvPr id="3" name="Text Placeholder 2"/>
          <p:cNvSpPr>
            <a:spLocks noGrp="1"/>
          </p:cNvSpPr>
          <p:nvPr>
            <p:ph type="body" idx="1"/>
          </p:nvPr>
        </p:nvSpPr>
        <p:spPr>
          <a:xfrm>
            <a:off x="621757" y="1681839"/>
            <a:ext cx="10948493" cy="4223614"/>
          </a:xfrm>
          <a:prstGeom prst="rect">
            <a:avLst/>
          </a:prstGeom>
          <a:solidFill>
            <a:schemeClr val="bg1"/>
          </a:solid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7857544"/>
      </p:ext>
    </p:extLst>
  </p:cSld>
  <p:clrMap bg1="lt1" tx1="dk1" bg2="lt2" tx2="dk2" accent1="accent1" accent2="accent2" accent3="accent3" accent4="accent4" accent5="accent5" accent6="accent6" hlink="hlink" folHlink="folHlink"/>
  <p:sldLayoutIdLst>
    <p:sldLayoutId id="2147485464" r:id="rId1"/>
    <p:sldLayoutId id="2147485465" r:id="rId2"/>
    <p:sldLayoutId id="2147485466" r:id="rId3"/>
    <p:sldLayoutId id="2147485467" r:id="rId4"/>
    <p:sldLayoutId id="2147485468" r:id="rId5"/>
    <p:sldLayoutId id="2147485469" r:id="rId6"/>
    <p:sldLayoutId id="2147485470" r:id="rId7"/>
    <p:sldLayoutId id="2147485471" r:id="rId8"/>
    <p:sldLayoutId id="2147485472" r:id="rId9"/>
    <p:sldLayoutId id="2147485473" r:id="rId10"/>
    <p:sldLayoutId id="2147485474" r:id="rId11"/>
    <p:sldLayoutId id="2147485475" r:id="rId12"/>
    <p:sldLayoutId id="2147485476" r:id="rId13"/>
    <p:sldLayoutId id="2147485477" r:id="rId14"/>
    <p:sldLayoutId id="2147485478" r:id="rId15"/>
    <p:sldLayoutId id="2147485479" r:id="rId16"/>
    <p:sldLayoutId id="2147485480" r:id="rId17"/>
    <p:sldLayoutId id="2147485481" r:id="rId18"/>
    <p:sldLayoutId id="2147485482" r:id="rId19"/>
    <p:sldLayoutId id="2147485483" r:id="rId20"/>
    <p:sldLayoutId id="2147485484" r:id="rId21"/>
    <p:sldLayoutId id="2147485485" r:id="rId22"/>
    <p:sldLayoutId id="2147485486" r:id="rId23"/>
    <p:sldLayoutId id="2147485487" r:id="rId24"/>
    <p:sldLayoutId id="2147485488" r:id="rId25"/>
    <p:sldLayoutId id="2147485489" r:id="rId26"/>
    <p:sldLayoutId id="2147485490" r:id="rId27"/>
    <p:sldLayoutId id="2147485491" r:id="rId28"/>
    <p:sldLayoutId id="2147485492" r:id="rId29"/>
    <p:sldLayoutId id="2147485493" r:id="rId30"/>
    <p:sldLayoutId id="2147485494" r:id="rId31"/>
    <p:sldLayoutId id="2147485495" r:id="rId32"/>
    <p:sldLayoutId id="2147485496" r:id="rId33"/>
    <p:sldLayoutId id="2147485497" r:id="rId34"/>
    <p:sldLayoutId id="2147485498" r:id="rId35"/>
  </p:sldLayoutIdLst>
  <p:transition>
    <p:fade/>
  </p:transition>
  <p:txStyles>
    <p:titleStyle>
      <a:lvl1pPr marL="0" algn="l" defTabSz="1218887" rtl="0" eaLnBrk="1" latinLnBrk="0" hangingPunct="1">
        <a:lnSpc>
          <a:spcPct val="80000"/>
        </a:lnSpc>
        <a:spcBef>
          <a:spcPts val="800"/>
        </a:spcBef>
        <a:spcAft>
          <a:spcPts val="0"/>
        </a:spcAft>
        <a:buNone/>
        <a:defRPr lang="en-GB" sz="2914" kern="1200" dirty="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j-lt"/>
          <a:ea typeface="+mj-ea"/>
          <a:cs typeface="Sky Text Light"/>
        </a:defRPr>
      </a:lvl1pPr>
    </p:titleStyle>
    <p:bodyStyle>
      <a:lvl1pPr marL="239138" indent="-239138" algn="l" defTabSz="1218966" rtl="0" eaLnBrk="1" latinLnBrk="0" hangingPunct="1">
        <a:spcBef>
          <a:spcPts val="800"/>
        </a:spcBef>
        <a:buClr>
          <a:srgbClr val="0644A1"/>
        </a:buClr>
        <a:buFont typeface="Arial" pitchFamily="34" charset="0"/>
        <a:buChar char="•"/>
        <a:defRPr sz="1875" kern="1200">
          <a:solidFill>
            <a:srgbClr val="323232"/>
          </a:solidFill>
          <a:latin typeface="+mn-lt"/>
          <a:ea typeface="+mn-ea"/>
          <a:cs typeface="+mn-cs"/>
        </a:defRPr>
      </a:lvl1pPr>
      <a:lvl2pPr marL="487406" indent="-224957" algn="l" defTabSz="1218966" rtl="0" eaLnBrk="1" latinLnBrk="0" hangingPunct="1">
        <a:spcBef>
          <a:spcPts val="625"/>
        </a:spcBef>
        <a:buClr>
          <a:srgbClr val="0644A1"/>
        </a:buClr>
        <a:buFont typeface="Arial" pitchFamily="34" charset="0"/>
        <a:buChar char="–"/>
        <a:tabLst/>
        <a:defRPr sz="1667" kern="1200">
          <a:solidFill>
            <a:srgbClr val="323232"/>
          </a:solidFill>
          <a:latin typeface="+mn-lt"/>
          <a:ea typeface="+mn-ea"/>
          <a:cs typeface="+mn-cs"/>
        </a:defRPr>
      </a:lvl2pPr>
      <a:lvl3pPr marL="667372" indent="-179965" algn="l" defTabSz="1218966" rtl="0" eaLnBrk="1" latinLnBrk="0" hangingPunct="1">
        <a:spcBef>
          <a:spcPts val="625"/>
        </a:spcBef>
        <a:buClr>
          <a:srgbClr val="0644A1"/>
        </a:buClr>
        <a:buFont typeface="Lucida Grande"/>
        <a:buChar char="­"/>
        <a:tabLst/>
        <a:defRPr sz="1458" kern="1200">
          <a:solidFill>
            <a:srgbClr val="323232"/>
          </a:solidFill>
          <a:latin typeface="+mn-lt"/>
          <a:ea typeface="+mn-ea"/>
          <a:cs typeface="+mn-cs"/>
        </a:defRPr>
      </a:lvl3pPr>
      <a:lvl4pPr marL="869832" indent="-186827" algn="l" defTabSz="1218966" rtl="0" eaLnBrk="1" latinLnBrk="0" hangingPunct="1">
        <a:spcBef>
          <a:spcPts val="625"/>
        </a:spcBef>
        <a:buClr>
          <a:srgbClr val="0644A1"/>
        </a:buClr>
        <a:buFont typeface="Arial" pitchFamily="34" charset="0"/>
        <a:buChar char="–"/>
        <a:tabLst/>
        <a:defRPr sz="1250" kern="1200">
          <a:solidFill>
            <a:srgbClr val="323232"/>
          </a:solidFill>
          <a:latin typeface="+mn-lt"/>
          <a:ea typeface="+mn-ea"/>
          <a:cs typeface="+mn-cs"/>
        </a:defRPr>
      </a:lvl4pPr>
      <a:lvl5pPr marL="2742672" indent="-304742" algn="l" defTabSz="1218966" rtl="0" eaLnBrk="1" latinLnBrk="0" hangingPunct="1">
        <a:spcBef>
          <a:spcPct val="20000"/>
        </a:spcBef>
        <a:buFont typeface="Arial" pitchFamily="34" charset="0"/>
        <a:buChar char="»"/>
        <a:defRPr sz="2083" kern="1200">
          <a:solidFill>
            <a:schemeClr val="tx1"/>
          </a:solidFill>
          <a:latin typeface="+mj-lt"/>
          <a:ea typeface="+mn-ea"/>
          <a:cs typeface="+mn-cs"/>
        </a:defRPr>
      </a:lvl5pPr>
      <a:lvl6pPr marL="3352156" indent="-304742" algn="l" defTabSz="1218966" rtl="0" eaLnBrk="1" latinLnBrk="0" hangingPunct="1">
        <a:spcBef>
          <a:spcPct val="20000"/>
        </a:spcBef>
        <a:buFont typeface="Arial" pitchFamily="34" charset="0"/>
        <a:buChar char="•"/>
        <a:defRPr sz="2708" kern="1200">
          <a:solidFill>
            <a:schemeClr val="tx1"/>
          </a:solidFill>
          <a:latin typeface="+mn-lt"/>
          <a:ea typeface="+mn-ea"/>
          <a:cs typeface="+mn-cs"/>
        </a:defRPr>
      </a:lvl6pPr>
      <a:lvl7pPr marL="3961638" indent="-304742" algn="l" defTabSz="1218966" rtl="0" eaLnBrk="1" latinLnBrk="0" hangingPunct="1">
        <a:spcBef>
          <a:spcPct val="20000"/>
        </a:spcBef>
        <a:buFont typeface="Arial" pitchFamily="34" charset="0"/>
        <a:buChar char="•"/>
        <a:defRPr sz="2708" kern="1200">
          <a:solidFill>
            <a:schemeClr val="tx1"/>
          </a:solidFill>
          <a:latin typeface="+mn-lt"/>
          <a:ea typeface="+mn-ea"/>
          <a:cs typeface="+mn-cs"/>
        </a:defRPr>
      </a:lvl7pPr>
      <a:lvl8pPr marL="4571122" indent="-304742" algn="l" defTabSz="1218966" rtl="0" eaLnBrk="1" latinLnBrk="0" hangingPunct="1">
        <a:spcBef>
          <a:spcPct val="20000"/>
        </a:spcBef>
        <a:buFont typeface="Arial" pitchFamily="34" charset="0"/>
        <a:buChar char="•"/>
        <a:defRPr sz="2708" kern="1200">
          <a:solidFill>
            <a:schemeClr val="tx1"/>
          </a:solidFill>
          <a:latin typeface="+mn-lt"/>
          <a:ea typeface="+mn-ea"/>
          <a:cs typeface="+mn-cs"/>
        </a:defRPr>
      </a:lvl8pPr>
      <a:lvl9pPr marL="5180605" indent="-304742" algn="l" defTabSz="1218966" rtl="0" eaLnBrk="1" latinLnBrk="0" hangingPunct="1">
        <a:spcBef>
          <a:spcPct val="20000"/>
        </a:spcBef>
        <a:buFont typeface="Arial" pitchFamily="34" charset="0"/>
        <a:buChar char="•"/>
        <a:defRPr sz="2708" kern="1200">
          <a:solidFill>
            <a:schemeClr val="tx1"/>
          </a:solidFill>
          <a:latin typeface="+mn-lt"/>
          <a:ea typeface="+mn-ea"/>
          <a:cs typeface="+mn-cs"/>
        </a:defRPr>
      </a:lvl9pPr>
    </p:bodyStyle>
    <p:otherStyle>
      <a:defPPr>
        <a:defRPr lang="en-US"/>
      </a:defPPr>
      <a:lvl1pPr marL="0" algn="l" defTabSz="1218966" rtl="0" eaLnBrk="1" latinLnBrk="0" hangingPunct="1">
        <a:defRPr sz="2396" kern="1200">
          <a:solidFill>
            <a:schemeClr val="tx1"/>
          </a:solidFill>
          <a:latin typeface="+mn-lt"/>
          <a:ea typeface="+mn-ea"/>
          <a:cs typeface="+mn-cs"/>
        </a:defRPr>
      </a:lvl1pPr>
      <a:lvl2pPr marL="609483" algn="l" defTabSz="1218966" rtl="0" eaLnBrk="1" latinLnBrk="0" hangingPunct="1">
        <a:defRPr sz="2396" kern="1200">
          <a:solidFill>
            <a:schemeClr val="tx1"/>
          </a:solidFill>
          <a:latin typeface="+mn-lt"/>
          <a:ea typeface="+mn-ea"/>
          <a:cs typeface="+mn-cs"/>
        </a:defRPr>
      </a:lvl2pPr>
      <a:lvl3pPr marL="1218966" algn="l" defTabSz="1218966" rtl="0" eaLnBrk="1" latinLnBrk="0" hangingPunct="1">
        <a:defRPr sz="2396" kern="1200">
          <a:solidFill>
            <a:schemeClr val="tx1"/>
          </a:solidFill>
          <a:latin typeface="+mn-lt"/>
          <a:ea typeface="+mn-ea"/>
          <a:cs typeface="+mn-cs"/>
        </a:defRPr>
      </a:lvl3pPr>
      <a:lvl4pPr marL="1828449" algn="l" defTabSz="1218966" rtl="0" eaLnBrk="1" latinLnBrk="0" hangingPunct="1">
        <a:defRPr sz="2396" kern="1200">
          <a:solidFill>
            <a:schemeClr val="tx1"/>
          </a:solidFill>
          <a:latin typeface="+mn-lt"/>
          <a:ea typeface="+mn-ea"/>
          <a:cs typeface="+mn-cs"/>
        </a:defRPr>
      </a:lvl4pPr>
      <a:lvl5pPr marL="2437931" algn="l" defTabSz="1218966" rtl="0" eaLnBrk="1" latinLnBrk="0" hangingPunct="1">
        <a:defRPr sz="2396" kern="1200">
          <a:solidFill>
            <a:schemeClr val="tx1"/>
          </a:solidFill>
          <a:latin typeface="+mn-lt"/>
          <a:ea typeface="+mn-ea"/>
          <a:cs typeface="+mn-cs"/>
        </a:defRPr>
      </a:lvl5pPr>
      <a:lvl6pPr marL="3047415" algn="l" defTabSz="1218966" rtl="0" eaLnBrk="1" latinLnBrk="0" hangingPunct="1">
        <a:defRPr sz="2396" kern="1200">
          <a:solidFill>
            <a:schemeClr val="tx1"/>
          </a:solidFill>
          <a:latin typeface="+mn-lt"/>
          <a:ea typeface="+mn-ea"/>
          <a:cs typeface="+mn-cs"/>
        </a:defRPr>
      </a:lvl6pPr>
      <a:lvl7pPr marL="3656898" algn="l" defTabSz="1218966" rtl="0" eaLnBrk="1" latinLnBrk="0" hangingPunct="1">
        <a:defRPr sz="2396" kern="1200">
          <a:solidFill>
            <a:schemeClr val="tx1"/>
          </a:solidFill>
          <a:latin typeface="+mn-lt"/>
          <a:ea typeface="+mn-ea"/>
          <a:cs typeface="+mn-cs"/>
        </a:defRPr>
      </a:lvl7pPr>
      <a:lvl8pPr marL="4266381" algn="l" defTabSz="1218966" rtl="0" eaLnBrk="1" latinLnBrk="0" hangingPunct="1">
        <a:defRPr sz="2396" kern="1200">
          <a:solidFill>
            <a:schemeClr val="tx1"/>
          </a:solidFill>
          <a:latin typeface="+mn-lt"/>
          <a:ea typeface="+mn-ea"/>
          <a:cs typeface="+mn-cs"/>
        </a:defRPr>
      </a:lvl8pPr>
      <a:lvl9pPr marL="4875863" algn="l" defTabSz="1218966" rtl="0" eaLnBrk="1" latinLnBrk="0" hangingPunct="1">
        <a:defRPr sz="2396"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73">
          <p15:clr>
            <a:srgbClr val="F26B43"/>
          </p15:clr>
        </p15:guide>
        <p15:guide id="2" pos="3686">
          <p15:clr>
            <a:srgbClr val="F26B43"/>
          </p15:clr>
        </p15:guide>
        <p15:guide id="4" pos="6998">
          <p15:clr>
            <a:srgbClr val="F26B43"/>
          </p15:clr>
        </p15:guide>
        <p15:guide id="5" pos="171">
          <p15:clr>
            <a:srgbClr val="F26B43"/>
          </p15:clr>
        </p15:guide>
        <p15:guide id="6" orient="horz" pos="100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1755" y="608571"/>
            <a:ext cx="10948493" cy="1060039"/>
          </a:xfrm>
          <a:prstGeom prst="rect">
            <a:avLst/>
          </a:prstGeom>
        </p:spPr>
        <p:txBody>
          <a:bodyPr vert="horz" lIns="0" tIns="0" rIns="0" bIns="0" rtlCol="0" anchor="t" anchorCtr="0">
            <a:noAutofit/>
          </a:bodyPr>
          <a:lstStyle/>
          <a:p>
            <a:endParaRPr lang="en-GB"/>
          </a:p>
        </p:txBody>
      </p:sp>
      <p:sp>
        <p:nvSpPr>
          <p:cNvPr id="3" name="Text Placeholder 2"/>
          <p:cNvSpPr>
            <a:spLocks noGrp="1"/>
          </p:cNvSpPr>
          <p:nvPr>
            <p:ph type="body" idx="1"/>
          </p:nvPr>
        </p:nvSpPr>
        <p:spPr>
          <a:xfrm>
            <a:off x="621755" y="1681839"/>
            <a:ext cx="10948493" cy="4223614"/>
          </a:xfrm>
          <a:prstGeom prst="rect">
            <a:avLst/>
          </a:prstGeom>
          <a:solidFill>
            <a:schemeClr val="bg1"/>
          </a:solid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87384460"/>
      </p:ext>
    </p:extLst>
  </p:cSld>
  <p:clrMap bg1="lt1" tx1="dk1" bg2="lt2" tx2="dk2" accent1="accent1" accent2="accent2" accent3="accent3" accent4="accent4" accent5="accent5" accent6="accent6" hlink="hlink" folHlink="folHlink"/>
  <p:sldLayoutIdLst>
    <p:sldLayoutId id="2147485500" r:id="rId1"/>
    <p:sldLayoutId id="2147485501" r:id="rId2"/>
    <p:sldLayoutId id="2147485502" r:id="rId3"/>
    <p:sldLayoutId id="2147485503" r:id="rId4"/>
    <p:sldLayoutId id="2147485504" r:id="rId5"/>
    <p:sldLayoutId id="2147485505" r:id="rId6"/>
    <p:sldLayoutId id="2147485506" r:id="rId7"/>
    <p:sldLayoutId id="2147485507" r:id="rId8"/>
    <p:sldLayoutId id="2147485508" r:id="rId9"/>
    <p:sldLayoutId id="2147485509" r:id="rId10"/>
    <p:sldLayoutId id="2147485510" r:id="rId11"/>
    <p:sldLayoutId id="2147485511" r:id="rId12"/>
    <p:sldLayoutId id="2147485512" r:id="rId13"/>
    <p:sldLayoutId id="2147485513" r:id="rId14"/>
    <p:sldLayoutId id="2147485514" r:id="rId15"/>
    <p:sldLayoutId id="2147485515" r:id="rId16"/>
    <p:sldLayoutId id="2147485516" r:id="rId17"/>
    <p:sldLayoutId id="2147485517" r:id="rId18"/>
    <p:sldLayoutId id="2147485518" r:id="rId19"/>
    <p:sldLayoutId id="2147485519" r:id="rId20"/>
    <p:sldLayoutId id="2147485520" r:id="rId21"/>
    <p:sldLayoutId id="2147485521" r:id="rId22"/>
    <p:sldLayoutId id="2147485522" r:id="rId23"/>
    <p:sldLayoutId id="2147485523" r:id="rId24"/>
    <p:sldLayoutId id="2147485524" r:id="rId25"/>
    <p:sldLayoutId id="2147485525" r:id="rId26"/>
    <p:sldLayoutId id="2147485526" r:id="rId27"/>
    <p:sldLayoutId id="2147485527" r:id="rId28"/>
    <p:sldLayoutId id="2147485528" r:id="rId29"/>
    <p:sldLayoutId id="2147485529" r:id="rId30"/>
    <p:sldLayoutId id="2147485530" r:id="rId31"/>
    <p:sldLayoutId id="2147485531" r:id="rId32"/>
    <p:sldLayoutId id="2147485532" r:id="rId33"/>
    <p:sldLayoutId id="2147485533" r:id="rId34"/>
    <p:sldLayoutId id="2147485534" r:id="rId35"/>
    <p:sldLayoutId id="2147485535" r:id="rId36"/>
    <p:sldLayoutId id="2147485536" r:id="rId37"/>
    <p:sldLayoutId id="2147485537" r:id="rId38"/>
    <p:sldLayoutId id="2147485538" r:id="rId39"/>
    <p:sldLayoutId id="2147485539" r:id="rId40"/>
    <p:sldLayoutId id="2147485540" r:id="rId41"/>
    <p:sldLayoutId id="2147485541" r:id="rId42"/>
  </p:sldLayoutIdLst>
  <p:transition>
    <p:fade/>
  </p:transition>
  <p:txStyles>
    <p:titleStyle>
      <a:lvl1pPr marL="0" algn="l" defTabSz="1219043" rtl="0" eaLnBrk="1" latinLnBrk="0" hangingPunct="1">
        <a:lnSpc>
          <a:spcPct val="80000"/>
        </a:lnSpc>
        <a:spcBef>
          <a:spcPts val="800"/>
        </a:spcBef>
        <a:spcAft>
          <a:spcPts val="0"/>
        </a:spcAft>
        <a:buNone/>
        <a:defRPr lang="en-GB" sz="2916" kern="1200" dirty="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j-lt"/>
          <a:ea typeface="+mj-ea"/>
          <a:cs typeface="Sky Text Light"/>
        </a:defRPr>
      </a:lvl1pPr>
    </p:titleStyle>
    <p:bodyStyle>
      <a:lvl1pPr marL="239169" indent="-239169" algn="l" defTabSz="1219122" rtl="0" eaLnBrk="1" latinLnBrk="0" hangingPunct="1">
        <a:spcBef>
          <a:spcPts val="800"/>
        </a:spcBef>
        <a:buClr>
          <a:srgbClr val="0644A1"/>
        </a:buClr>
        <a:buFont typeface="Arial" pitchFamily="34" charset="0"/>
        <a:buChar char="•"/>
        <a:defRPr sz="1875" kern="1200">
          <a:solidFill>
            <a:srgbClr val="323232"/>
          </a:solidFill>
          <a:latin typeface="+mn-lt"/>
          <a:ea typeface="+mn-ea"/>
          <a:cs typeface="+mn-cs"/>
        </a:defRPr>
      </a:lvl1pPr>
      <a:lvl2pPr marL="487469" indent="-224986" algn="l" defTabSz="1219122" rtl="0" eaLnBrk="1" latinLnBrk="0" hangingPunct="1">
        <a:spcBef>
          <a:spcPts val="625"/>
        </a:spcBef>
        <a:buClr>
          <a:srgbClr val="0644A1"/>
        </a:buClr>
        <a:buFont typeface="Arial" pitchFamily="34" charset="0"/>
        <a:buChar char="–"/>
        <a:tabLst/>
        <a:defRPr sz="1667" kern="1200">
          <a:solidFill>
            <a:srgbClr val="323232"/>
          </a:solidFill>
          <a:latin typeface="+mn-lt"/>
          <a:ea typeface="+mn-ea"/>
          <a:cs typeface="+mn-cs"/>
        </a:defRPr>
      </a:lvl2pPr>
      <a:lvl3pPr marL="667457" indent="-179988" algn="l" defTabSz="1219122" rtl="0" eaLnBrk="1" latinLnBrk="0" hangingPunct="1">
        <a:spcBef>
          <a:spcPts val="625"/>
        </a:spcBef>
        <a:buClr>
          <a:srgbClr val="0644A1"/>
        </a:buClr>
        <a:buFont typeface="Lucida Grande"/>
        <a:buChar char="­"/>
        <a:tabLst/>
        <a:defRPr sz="1458" kern="1200">
          <a:solidFill>
            <a:srgbClr val="323232"/>
          </a:solidFill>
          <a:latin typeface="+mn-lt"/>
          <a:ea typeface="+mn-ea"/>
          <a:cs typeface="+mn-cs"/>
        </a:defRPr>
      </a:lvl3pPr>
      <a:lvl4pPr marL="869944" indent="-186851" algn="l" defTabSz="1219122" rtl="0" eaLnBrk="1" latinLnBrk="0" hangingPunct="1">
        <a:spcBef>
          <a:spcPts val="625"/>
        </a:spcBef>
        <a:buClr>
          <a:srgbClr val="0644A1"/>
        </a:buClr>
        <a:buFont typeface="Arial" pitchFamily="34" charset="0"/>
        <a:buChar char="–"/>
        <a:tabLst/>
        <a:defRPr sz="1250" kern="1200">
          <a:solidFill>
            <a:srgbClr val="323232"/>
          </a:solidFill>
          <a:latin typeface="+mn-lt"/>
          <a:ea typeface="+mn-ea"/>
          <a:cs typeface="+mn-cs"/>
        </a:defRPr>
      </a:lvl4pPr>
      <a:lvl5pPr marL="2743024" indent="-304780" algn="l" defTabSz="1219122" rtl="0" eaLnBrk="1" latinLnBrk="0" hangingPunct="1">
        <a:spcBef>
          <a:spcPct val="20000"/>
        </a:spcBef>
        <a:buFont typeface="Arial" pitchFamily="34" charset="0"/>
        <a:buChar char="»"/>
        <a:defRPr sz="2083" kern="1200">
          <a:solidFill>
            <a:schemeClr val="tx1"/>
          </a:solidFill>
          <a:latin typeface="+mj-lt"/>
          <a:ea typeface="+mn-ea"/>
          <a:cs typeface="+mn-cs"/>
        </a:defRPr>
      </a:lvl5pPr>
      <a:lvl6pPr marL="3352585"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6pPr>
      <a:lvl7pPr marL="3962146"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7pPr>
      <a:lvl8pPr marL="4571707"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8pPr>
      <a:lvl9pPr marL="5181268"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9pPr>
    </p:bodyStyle>
    <p:otherStyle>
      <a:defPPr>
        <a:defRPr lang="en-US"/>
      </a:defPPr>
      <a:lvl1pPr marL="0" algn="l" defTabSz="1219122" rtl="0" eaLnBrk="1" latinLnBrk="0" hangingPunct="1">
        <a:defRPr sz="2396" kern="1200">
          <a:solidFill>
            <a:schemeClr val="tx1"/>
          </a:solidFill>
          <a:latin typeface="+mn-lt"/>
          <a:ea typeface="+mn-ea"/>
          <a:cs typeface="+mn-cs"/>
        </a:defRPr>
      </a:lvl1pPr>
      <a:lvl2pPr marL="609561" algn="l" defTabSz="1219122" rtl="0" eaLnBrk="1" latinLnBrk="0" hangingPunct="1">
        <a:defRPr sz="2396" kern="1200">
          <a:solidFill>
            <a:schemeClr val="tx1"/>
          </a:solidFill>
          <a:latin typeface="+mn-lt"/>
          <a:ea typeface="+mn-ea"/>
          <a:cs typeface="+mn-cs"/>
        </a:defRPr>
      </a:lvl2pPr>
      <a:lvl3pPr marL="1219122" algn="l" defTabSz="1219122" rtl="0" eaLnBrk="1" latinLnBrk="0" hangingPunct="1">
        <a:defRPr sz="2396" kern="1200">
          <a:solidFill>
            <a:schemeClr val="tx1"/>
          </a:solidFill>
          <a:latin typeface="+mn-lt"/>
          <a:ea typeface="+mn-ea"/>
          <a:cs typeface="+mn-cs"/>
        </a:defRPr>
      </a:lvl3pPr>
      <a:lvl4pPr marL="1828683" algn="l" defTabSz="1219122" rtl="0" eaLnBrk="1" latinLnBrk="0" hangingPunct="1">
        <a:defRPr sz="2396" kern="1200">
          <a:solidFill>
            <a:schemeClr val="tx1"/>
          </a:solidFill>
          <a:latin typeface="+mn-lt"/>
          <a:ea typeface="+mn-ea"/>
          <a:cs typeface="+mn-cs"/>
        </a:defRPr>
      </a:lvl4pPr>
      <a:lvl5pPr marL="2438244" algn="l" defTabSz="1219122" rtl="0" eaLnBrk="1" latinLnBrk="0" hangingPunct="1">
        <a:defRPr sz="2396" kern="1200">
          <a:solidFill>
            <a:schemeClr val="tx1"/>
          </a:solidFill>
          <a:latin typeface="+mn-lt"/>
          <a:ea typeface="+mn-ea"/>
          <a:cs typeface="+mn-cs"/>
        </a:defRPr>
      </a:lvl5pPr>
      <a:lvl6pPr marL="3047805" algn="l" defTabSz="1219122" rtl="0" eaLnBrk="1" latinLnBrk="0" hangingPunct="1">
        <a:defRPr sz="2396" kern="1200">
          <a:solidFill>
            <a:schemeClr val="tx1"/>
          </a:solidFill>
          <a:latin typeface="+mn-lt"/>
          <a:ea typeface="+mn-ea"/>
          <a:cs typeface="+mn-cs"/>
        </a:defRPr>
      </a:lvl6pPr>
      <a:lvl7pPr marL="3657366" algn="l" defTabSz="1219122" rtl="0" eaLnBrk="1" latinLnBrk="0" hangingPunct="1">
        <a:defRPr sz="2396" kern="1200">
          <a:solidFill>
            <a:schemeClr val="tx1"/>
          </a:solidFill>
          <a:latin typeface="+mn-lt"/>
          <a:ea typeface="+mn-ea"/>
          <a:cs typeface="+mn-cs"/>
        </a:defRPr>
      </a:lvl7pPr>
      <a:lvl8pPr marL="4266927" algn="l" defTabSz="1219122" rtl="0" eaLnBrk="1" latinLnBrk="0" hangingPunct="1">
        <a:defRPr sz="2396" kern="1200">
          <a:solidFill>
            <a:schemeClr val="tx1"/>
          </a:solidFill>
          <a:latin typeface="+mn-lt"/>
          <a:ea typeface="+mn-ea"/>
          <a:cs typeface="+mn-cs"/>
        </a:defRPr>
      </a:lvl8pPr>
      <a:lvl9pPr marL="4876488" algn="l" defTabSz="1219122" rtl="0" eaLnBrk="1" latinLnBrk="0" hangingPunct="1">
        <a:defRPr sz="2396"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73">
          <p15:clr>
            <a:srgbClr val="F26B43"/>
          </p15:clr>
        </p15:guide>
        <p15:guide id="2" pos="3686">
          <p15:clr>
            <a:srgbClr val="F26B43"/>
          </p15:clr>
        </p15:guide>
        <p15:guide id="4" pos="6998">
          <p15:clr>
            <a:srgbClr val="F26B43"/>
          </p15:clr>
        </p15:guide>
        <p15:guide id="5" pos="171">
          <p15:clr>
            <a:srgbClr val="F26B43"/>
          </p15:clr>
        </p15:guide>
        <p15:guide id="6" orient="horz" pos="1008">
          <p15:clr>
            <a:srgbClr val="F26B43"/>
          </p15:clr>
        </p15:guide>
        <p15:guide id="7" pos="3596">
          <p15:clr>
            <a:srgbClr val="F26B43"/>
          </p15:clr>
        </p15:guide>
        <p15:guide id="8" pos="3777">
          <p15:clr>
            <a:srgbClr val="F26B43"/>
          </p15:clr>
        </p15:guide>
        <p15:guide id="9" pos="375">
          <p15:clr>
            <a:srgbClr val="F26B43"/>
          </p15:clr>
        </p15:guide>
        <p15:guide id="10" orient="horz" pos="168">
          <p15:clr>
            <a:srgbClr val="F26B43"/>
          </p15:clr>
        </p15:guide>
        <p15:guide id="11" orient="horz" pos="3956">
          <p15:clr>
            <a:srgbClr val="F26B43"/>
          </p15:clr>
        </p15:guide>
        <p15:guide id="12" pos="7179">
          <p15:clr>
            <a:srgbClr val="F26B43"/>
          </p15:clr>
        </p15:guide>
        <p15:guide id="13" orient="horz" pos="37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7.xml"/></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29.pn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129.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xml"/><Relationship Id="rId1" Type="http://schemas.openxmlformats.org/officeDocument/2006/relationships/slideLayout" Target="../slideLayouts/slideLayout94.xml"/><Relationship Id="rId5" Type="http://schemas.openxmlformats.org/officeDocument/2006/relationships/image" Target="../media/image55.jpeg"/><Relationship Id="rId4" Type="http://schemas.openxmlformats.org/officeDocument/2006/relationships/image" Target="../media/image54.jpeg"/></Relationships>
</file>

<file path=ppt/slides/_rels/slide11.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51.png"/><Relationship Id="rId3" Type="http://schemas.openxmlformats.org/officeDocument/2006/relationships/image" Target="../media/image56.png"/><Relationship Id="rId7" Type="http://schemas.openxmlformats.org/officeDocument/2006/relationships/image" Target="../media/image59.png"/><Relationship Id="rId12" Type="http://schemas.openxmlformats.org/officeDocument/2006/relationships/image" Target="../media/image64.svg"/><Relationship Id="rId2" Type="http://schemas.openxmlformats.org/officeDocument/2006/relationships/notesSlide" Target="../notesSlides/notesSlide7.xml"/><Relationship Id="rId1" Type="http://schemas.openxmlformats.org/officeDocument/2006/relationships/slideLayout" Target="../slideLayouts/slideLayout93.xml"/><Relationship Id="rId6" Type="http://schemas.microsoft.com/office/2007/relationships/hdphoto" Target="../media/hdphoto2.wdp"/><Relationship Id="rId11" Type="http://schemas.openxmlformats.org/officeDocument/2006/relationships/image" Target="../media/image63.png"/><Relationship Id="rId5" Type="http://schemas.openxmlformats.org/officeDocument/2006/relationships/image" Target="../media/image58.png"/><Relationship Id="rId10" Type="http://schemas.openxmlformats.org/officeDocument/2006/relationships/image" Target="../media/image62.svg"/><Relationship Id="rId4" Type="http://schemas.openxmlformats.org/officeDocument/2006/relationships/image" Target="../media/image57.png"/><Relationship Id="rId9" Type="http://schemas.openxmlformats.org/officeDocument/2006/relationships/image" Target="../media/image61.png"/></Relationships>
</file>

<file path=ppt/slides/_rels/slide1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jpeg"/><Relationship Id="rId7" Type="http://schemas.openxmlformats.org/officeDocument/2006/relationships/image" Target="../media/image69.svg"/><Relationship Id="rId2" Type="http://schemas.openxmlformats.org/officeDocument/2006/relationships/notesSlide" Target="../notesSlides/notesSlide8.xml"/><Relationship Id="rId1" Type="http://schemas.openxmlformats.org/officeDocument/2006/relationships/slideLayout" Target="../slideLayouts/slideLayout16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3.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6.svg"/><Relationship Id="rId3" Type="http://schemas.openxmlformats.org/officeDocument/2006/relationships/image" Target="../media/image57.png"/><Relationship Id="rId7" Type="http://schemas.openxmlformats.org/officeDocument/2006/relationships/image" Target="../media/image71.png"/><Relationship Id="rId12"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93.xml"/><Relationship Id="rId6" Type="http://schemas.openxmlformats.org/officeDocument/2006/relationships/image" Target="../media/image62.svg"/><Relationship Id="rId11" Type="http://schemas.openxmlformats.org/officeDocument/2006/relationships/image" Target="../media/image74.svg"/><Relationship Id="rId5" Type="http://schemas.openxmlformats.org/officeDocument/2006/relationships/image" Target="../media/image61.png"/><Relationship Id="rId15" Type="http://schemas.openxmlformats.org/officeDocument/2006/relationships/image" Target="../media/image78.png"/><Relationship Id="rId10"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50.png"/><Relationship Id="rId14" Type="http://schemas.openxmlformats.org/officeDocument/2006/relationships/image" Target="../media/image77.png"/></Relationships>
</file>

<file path=ppt/slides/_rels/slide1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0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jpeg"/><Relationship Id="rId1" Type="http://schemas.openxmlformats.org/officeDocument/2006/relationships/slideLayout" Target="../slideLayouts/slideLayout18.xml"/><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svg"/><Relationship Id="rId9" Type="http://schemas.openxmlformats.org/officeDocument/2006/relationships/image" Target="../media/image87.png"/></Relationships>
</file>

<file path=ppt/slides/_rels/slide17.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7.xml"/><Relationship Id="rId7" Type="http://schemas.openxmlformats.org/officeDocument/2006/relationships/notesSlide" Target="../notesSlides/notesSlide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15.xml"/><Relationship Id="rId5" Type="http://schemas.openxmlformats.org/officeDocument/2006/relationships/tags" Target="../tags/tag9.xml"/><Relationship Id="rId10" Type="http://schemas.openxmlformats.org/officeDocument/2006/relationships/image" Target="../media/image88.png"/><Relationship Id="rId4" Type="http://schemas.openxmlformats.org/officeDocument/2006/relationships/tags" Target="../tags/tag8.xml"/><Relationship Id="rId9" Type="http://schemas.openxmlformats.org/officeDocument/2006/relationships/chart" Target="../charts/chart2.xml"/></Relationships>
</file>

<file path=ppt/slides/_rels/slide18.xml.rels><?xml version="1.0" encoding="UTF-8" standalone="yes"?>
<Relationships xmlns="http://schemas.openxmlformats.org/package/2006/relationships"><Relationship Id="rId8" Type="http://schemas.openxmlformats.org/officeDocument/2006/relationships/image" Target="../media/image94.svg"/><Relationship Id="rId13" Type="http://schemas.openxmlformats.org/officeDocument/2006/relationships/image" Target="../media/image99.png"/><Relationship Id="rId18" Type="http://schemas.openxmlformats.org/officeDocument/2006/relationships/image" Target="../media/image69.svg"/><Relationship Id="rId3" Type="http://schemas.openxmlformats.org/officeDocument/2006/relationships/image" Target="../media/image89.png"/><Relationship Id="rId21" Type="http://schemas.openxmlformats.org/officeDocument/2006/relationships/image" Target="../media/image105.png"/><Relationship Id="rId7" Type="http://schemas.openxmlformats.org/officeDocument/2006/relationships/image" Target="../media/image93.png"/><Relationship Id="rId12" Type="http://schemas.openxmlformats.org/officeDocument/2006/relationships/image" Target="../media/image98.svg"/><Relationship Id="rId17" Type="http://schemas.openxmlformats.org/officeDocument/2006/relationships/image" Target="../media/image68.png"/><Relationship Id="rId2" Type="http://schemas.openxmlformats.org/officeDocument/2006/relationships/notesSlide" Target="../notesSlides/notesSlide12.xml"/><Relationship Id="rId16" Type="http://schemas.openxmlformats.org/officeDocument/2006/relationships/image" Target="../media/image102.svg"/><Relationship Id="rId20" Type="http://schemas.openxmlformats.org/officeDocument/2006/relationships/image" Target="../media/image104.svg"/><Relationship Id="rId1" Type="http://schemas.openxmlformats.org/officeDocument/2006/relationships/slideLayout" Target="../slideLayouts/slideLayout2.xml"/><Relationship Id="rId6" Type="http://schemas.openxmlformats.org/officeDocument/2006/relationships/image" Target="../media/image92.sv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1.png"/><Relationship Id="rId10" Type="http://schemas.openxmlformats.org/officeDocument/2006/relationships/image" Target="../media/image96.svg"/><Relationship Id="rId19" Type="http://schemas.openxmlformats.org/officeDocument/2006/relationships/image" Target="../media/image103.png"/><Relationship Id="rId4" Type="http://schemas.openxmlformats.org/officeDocument/2006/relationships/image" Target="../media/image90.svg"/><Relationship Id="rId9" Type="http://schemas.openxmlformats.org/officeDocument/2006/relationships/image" Target="../media/image95.png"/><Relationship Id="rId14" Type="http://schemas.openxmlformats.org/officeDocument/2006/relationships/image" Target="../media/image100.svg"/><Relationship Id="rId22" Type="http://schemas.openxmlformats.org/officeDocument/2006/relationships/image" Target="../media/image106.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109.png"/><Relationship Id="rId4" Type="http://schemas.openxmlformats.org/officeDocument/2006/relationships/image" Target="../media/image108.png"/></Relationships>
</file>

<file path=ppt/slides/_rels/slide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112.png"/><Relationship Id="rId4" Type="http://schemas.openxmlformats.org/officeDocument/2006/relationships/image" Target="../media/image111.png"/></Relationships>
</file>

<file path=ppt/slides/_rels/slide2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97.xml"/><Relationship Id="rId4" Type="http://schemas.openxmlformats.org/officeDocument/2006/relationships/image" Target="../media/image115.png"/></Relationships>
</file>

<file path=ppt/slides/_rels/slide2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01.xml"/></Relationships>
</file>

<file path=ppt/slides/_rels/slide2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95.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6.xml"/></Relationships>
</file>

<file path=ppt/slides/_rels/slide2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9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9.xml.rels><?xml version="1.0" encoding="UTF-8" standalone="yes"?>
<Relationships xmlns="http://schemas.openxmlformats.org/package/2006/relationships"><Relationship Id="rId26" Type="http://schemas.openxmlformats.org/officeDocument/2006/relationships/image" Target="../media/image142.png"/><Relationship Id="rId21" Type="http://schemas.openxmlformats.org/officeDocument/2006/relationships/image" Target="../media/image137.png"/><Relationship Id="rId42" Type="http://schemas.openxmlformats.org/officeDocument/2006/relationships/image" Target="../media/image158.png"/><Relationship Id="rId47" Type="http://schemas.openxmlformats.org/officeDocument/2006/relationships/image" Target="../media/image163.png"/><Relationship Id="rId63" Type="http://schemas.openxmlformats.org/officeDocument/2006/relationships/image" Target="../media/image179.png"/><Relationship Id="rId68" Type="http://schemas.openxmlformats.org/officeDocument/2006/relationships/image" Target="../media/image184.png"/><Relationship Id="rId84" Type="http://schemas.openxmlformats.org/officeDocument/2006/relationships/image" Target="../media/image200.png"/><Relationship Id="rId89" Type="http://schemas.openxmlformats.org/officeDocument/2006/relationships/image" Target="../media/image205.png"/><Relationship Id="rId16" Type="http://schemas.openxmlformats.org/officeDocument/2006/relationships/image" Target="../media/image132.png"/><Relationship Id="rId11" Type="http://schemas.openxmlformats.org/officeDocument/2006/relationships/image" Target="../media/image127.png"/><Relationship Id="rId32" Type="http://schemas.openxmlformats.org/officeDocument/2006/relationships/image" Target="../media/image148.png"/><Relationship Id="rId37" Type="http://schemas.openxmlformats.org/officeDocument/2006/relationships/image" Target="../media/image153.png"/><Relationship Id="rId53" Type="http://schemas.openxmlformats.org/officeDocument/2006/relationships/image" Target="../media/image169.png"/><Relationship Id="rId58" Type="http://schemas.openxmlformats.org/officeDocument/2006/relationships/image" Target="../media/image174.png"/><Relationship Id="rId74" Type="http://schemas.openxmlformats.org/officeDocument/2006/relationships/image" Target="../media/image190.png"/><Relationship Id="rId79" Type="http://schemas.openxmlformats.org/officeDocument/2006/relationships/image" Target="../media/image195.png"/><Relationship Id="rId102" Type="http://schemas.openxmlformats.org/officeDocument/2006/relationships/image" Target="../media/image218.png"/><Relationship Id="rId5" Type="http://schemas.openxmlformats.org/officeDocument/2006/relationships/image" Target="../media/image121.png"/><Relationship Id="rId90" Type="http://schemas.openxmlformats.org/officeDocument/2006/relationships/image" Target="../media/image206.png"/><Relationship Id="rId95" Type="http://schemas.openxmlformats.org/officeDocument/2006/relationships/image" Target="../media/image211.png"/><Relationship Id="rId22" Type="http://schemas.openxmlformats.org/officeDocument/2006/relationships/image" Target="../media/image138.png"/><Relationship Id="rId27" Type="http://schemas.openxmlformats.org/officeDocument/2006/relationships/image" Target="../media/image143.png"/><Relationship Id="rId43" Type="http://schemas.openxmlformats.org/officeDocument/2006/relationships/image" Target="../media/image159.png"/><Relationship Id="rId48" Type="http://schemas.openxmlformats.org/officeDocument/2006/relationships/image" Target="../media/image164.png"/><Relationship Id="rId64" Type="http://schemas.openxmlformats.org/officeDocument/2006/relationships/image" Target="../media/image180.png"/><Relationship Id="rId69" Type="http://schemas.openxmlformats.org/officeDocument/2006/relationships/image" Target="../media/image185.png"/><Relationship Id="rId80" Type="http://schemas.openxmlformats.org/officeDocument/2006/relationships/image" Target="../media/image196.png"/><Relationship Id="rId85" Type="http://schemas.openxmlformats.org/officeDocument/2006/relationships/image" Target="../media/image201.png"/><Relationship Id="rId12" Type="http://schemas.openxmlformats.org/officeDocument/2006/relationships/image" Target="../media/image128.png"/><Relationship Id="rId17" Type="http://schemas.openxmlformats.org/officeDocument/2006/relationships/image" Target="../media/image133.png"/><Relationship Id="rId33" Type="http://schemas.openxmlformats.org/officeDocument/2006/relationships/image" Target="../media/image149.png"/><Relationship Id="rId38" Type="http://schemas.openxmlformats.org/officeDocument/2006/relationships/image" Target="../media/image154.png"/><Relationship Id="rId59" Type="http://schemas.openxmlformats.org/officeDocument/2006/relationships/image" Target="../media/image175.png"/><Relationship Id="rId103" Type="http://schemas.openxmlformats.org/officeDocument/2006/relationships/image" Target="../media/image219.png"/><Relationship Id="rId20" Type="http://schemas.openxmlformats.org/officeDocument/2006/relationships/image" Target="../media/image136.png"/><Relationship Id="rId41" Type="http://schemas.openxmlformats.org/officeDocument/2006/relationships/image" Target="../media/image157.png"/><Relationship Id="rId54" Type="http://schemas.openxmlformats.org/officeDocument/2006/relationships/image" Target="../media/image170.png"/><Relationship Id="rId62" Type="http://schemas.openxmlformats.org/officeDocument/2006/relationships/image" Target="../media/image178.png"/><Relationship Id="rId70" Type="http://schemas.openxmlformats.org/officeDocument/2006/relationships/image" Target="../media/image186.png"/><Relationship Id="rId75" Type="http://schemas.openxmlformats.org/officeDocument/2006/relationships/image" Target="../media/image191.png"/><Relationship Id="rId83" Type="http://schemas.openxmlformats.org/officeDocument/2006/relationships/image" Target="../media/image199.png"/><Relationship Id="rId88" Type="http://schemas.openxmlformats.org/officeDocument/2006/relationships/image" Target="../media/image204.png"/><Relationship Id="rId91" Type="http://schemas.openxmlformats.org/officeDocument/2006/relationships/image" Target="../media/image207.png"/><Relationship Id="rId96" Type="http://schemas.openxmlformats.org/officeDocument/2006/relationships/image" Target="../media/image212.png"/><Relationship Id="rId1" Type="http://schemas.openxmlformats.org/officeDocument/2006/relationships/slideLayout" Target="../slideLayouts/slideLayout9.xml"/><Relationship Id="rId6" Type="http://schemas.openxmlformats.org/officeDocument/2006/relationships/image" Target="../media/image122.png"/><Relationship Id="rId15" Type="http://schemas.openxmlformats.org/officeDocument/2006/relationships/image" Target="../media/image131.png"/><Relationship Id="rId23" Type="http://schemas.openxmlformats.org/officeDocument/2006/relationships/image" Target="../media/image139.png"/><Relationship Id="rId28" Type="http://schemas.openxmlformats.org/officeDocument/2006/relationships/image" Target="../media/image144.png"/><Relationship Id="rId36" Type="http://schemas.openxmlformats.org/officeDocument/2006/relationships/image" Target="../media/image152.png"/><Relationship Id="rId49" Type="http://schemas.openxmlformats.org/officeDocument/2006/relationships/image" Target="../media/image165.png"/><Relationship Id="rId57" Type="http://schemas.openxmlformats.org/officeDocument/2006/relationships/image" Target="../media/image173.png"/><Relationship Id="rId10" Type="http://schemas.openxmlformats.org/officeDocument/2006/relationships/image" Target="../media/image126.png"/><Relationship Id="rId31" Type="http://schemas.openxmlformats.org/officeDocument/2006/relationships/image" Target="../media/image147.png"/><Relationship Id="rId44" Type="http://schemas.openxmlformats.org/officeDocument/2006/relationships/image" Target="../media/image160.png"/><Relationship Id="rId52" Type="http://schemas.openxmlformats.org/officeDocument/2006/relationships/image" Target="../media/image168.png"/><Relationship Id="rId60" Type="http://schemas.openxmlformats.org/officeDocument/2006/relationships/image" Target="../media/image176.png"/><Relationship Id="rId65" Type="http://schemas.openxmlformats.org/officeDocument/2006/relationships/image" Target="../media/image181.png"/><Relationship Id="rId73" Type="http://schemas.openxmlformats.org/officeDocument/2006/relationships/image" Target="../media/image189.png"/><Relationship Id="rId78" Type="http://schemas.openxmlformats.org/officeDocument/2006/relationships/image" Target="../media/image194.png"/><Relationship Id="rId81" Type="http://schemas.openxmlformats.org/officeDocument/2006/relationships/image" Target="../media/image197.png"/><Relationship Id="rId86" Type="http://schemas.openxmlformats.org/officeDocument/2006/relationships/image" Target="../media/image202.png"/><Relationship Id="rId94" Type="http://schemas.openxmlformats.org/officeDocument/2006/relationships/image" Target="../media/image210.png"/><Relationship Id="rId99" Type="http://schemas.openxmlformats.org/officeDocument/2006/relationships/image" Target="../media/image215.png"/><Relationship Id="rId101" Type="http://schemas.openxmlformats.org/officeDocument/2006/relationships/image" Target="../media/image217.png"/><Relationship Id="rId4" Type="http://schemas.openxmlformats.org/officeDocument/2006/relationships/image" Target="../media/image120.png"/><Relationship Id="rId9" Type="http://schemas.openxmlformats.org/officeDocument/2006/relationships/image" Target="../media/image125.png"/><Relationship Id="rId13" Type="http://schemas.openxmlformats.org/officeDocument/2006/relationships/image" Target="../media/image129.png"/><Relationship Id="rId18" Type="http://schemas.openxmlformats.org/officeDocument/2006/relationships/image" Target="../media/image134.png"/><Relationship Id="rId39" Type="http://schemas.openxmlformats.org/officeDocument/2006/relationships/image" Target="../media/image155.png"/><Relationship Id="rId34" Type="http://schemas.openxmlformats.org/officeDocument/2006/relationships/image" Target="../media/image150.png"/><Relationship Id="rId50" Type="http://schemas.openxmlformats.org/officeDocument/2006/relationships/image" Target="../media/image166.png"/><Relationship Id="rId55" Type="http://schemas.openxmlformats.org/officeDocument/2006/relationships/image" Target="../media/image171.png"/><Relationship Id="rId76" Type="http://schemas.openxmlformats.org/officeDocument/2006/relationships/image" Target="../media/image192.png"/><Relationship Id="rId97" Type="http://schemas.openxmlformats.org/officeDocument/2006/relationships/image" Target="../media/image213.png"/><Relationship Id="rId104" Type="http://schemas.openxmlformats.org/officeDocument/2006/relationships/image" Target="../media/image220.png"/><Relationship Id="rId7" Type="http://schemas.openxmlformats.org/officeDocument/2006/relationships/image" Target="../media/image123.png"/><Relationship Id="rId71" Type="http://schemas.openxmlformats.org/officeDocument/2006/relationships/image" Target="../media/image187.png"/><Relationship Id="rId92" Type="http://schemas.openxmlformats.org/officeDocument/2006/relationships/image" Target="../media/image208.png"/><Relationship Id="rId2" Type="http://schemas.openxmlformats.org/officeDocument/2006/relationships/notesSlide" Target="../notesSlides/notesSlide17.xml"/><Relationship Id="rId29" Type="http://schemas.openxmlformats.org/officeDocument/2006/relationships/image" Target="../media/image145.png"/><Relationship Id="rId24" Type="http://schemas.openxmlformats.org/officeDocument/2006/relationships/image" Target="../media/image140.png"/><Relationship Id="rId40" Type="http://schemas.openxmlformats.org/officeDocument/2006/relationships/image" Target="../media/image156.png"/><Relationship Id="rId45" Type="http://schemas.openxmlformats.org/officeDocument/2006/relationships/image" Target="../media/image161.png"/><Relationship Id="rId66" Type="http://schemas.openxmlformats.org/officeDocument/2006/relationships/image" Target="../media/image182.png"/><Relationship Id="rId87" Type="http://schemas.openxmlformats.org/officeDocument/2006/relationships/image" Target="../media/image203.png"/><Relationship Id="rId61" Type="http://schemas.openxmlformats.org/officeDocument/2006/relationships/image" Target="../media/image177.png"/><Relationship Id="rId82" Type="http://schemas.openxmlformats.org/officeDocument/2006/relationships/image" Target="../media/image198.png"/><Relationship Id="rId19" Type="http://schemas.openxmlformats.org/officeDocument/2006/relationships/image" Target="../media/image135.png"/><Relationship Id="rId14" Type="http://schemas.openxmlformats.org/officeDocument/2006/relationships/image" Target="../media/image130.png"/><Relationship Id="rId30" Type="http://schemas.openxmlformats.org/officeDocument/2006/relationships/image" Target="../media/image146.png"/><Relationship Id="rId35" Type="http://schemas.openxmlformats.org/officeDocument/2006/relationships/image" Target="../media/image151.png"/><Relationship Id="rId56" Type="http://schemas.openxmlformats.org/officeDocument/2006/relationships/image" Target="../media/image172.png"/><Relationship Id="rId77" Type="http://schemas.openxmlformats.org/officeDocument/2006/relationships/image" Target="../media/image193.png"/><Relationship Id="rId100" Type="http://schemas.openxmlformats.org/officeDocument/2006/relationships/image" Target="../media/image216.png"/><Relationship Id="rId105" Type="http://schemas.openxmlformats.org/officeDocument/2006/relationships/image" Target="../media/image221.png"/><Relationship Id="rId8" Type="http://schemas.openxmlformats.org/officeDocument/2006/relationships/image" Target="../media/image124.png"/><Relationship Id="rId51" Type="http://schemas.openxmlformats.org/officeDocument/2006/relationships/image" Target="../media/image167.png"/><Relationship Id="rId72" Type="http://schemas.openxmlformats.org/officeDocument/2006/relationships/image" Target="../media/image188.png"/><Relationship Id="rId93" Type="http://schemas.openxmlformats.org/officeDocument/2006/relationships/image" Target="../media/image209.png"/><Relationship Id="rId98" Type="http://schemas.openxmlformats.org/officeDocument/2006/relationships/image" Target="../media/image214.png"/><Relationship Id="rId3" Type="http://schemas.openxmlformats.org/officeDocument/2006/relationships/image" Target="../media/image119.png"/><Relationship Id="rId25" Type="http://schemas.openxmlformats.org/officeDocument/2006/relationships/image" Target="../media/image141.png"/><Relationship Id="rId46" Type="http://schemas.openxmlformats.org/officeDocument/2006/relationships/image" Target="../media/image162.png"/><Relationship Id="rId67" Type="http://schemas.openxmlformats.org/officeDocument/2006/relationships/image" Target="../media/image183.png"/></Relationships>
</file>

<file path=ppt/slides/_rels/slide30.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18.xml"/><Relationship Id="rId1" Type="http://schemas.openxmlformats.org/officeDocument/2006/relationships/slideLayout" Target="../slideLayouts/slideLayout74.xml"/><Relationship Id="rId5" Type="http://schemas.openxmlformats.org/officeDocument/2006/relationships/image" Target="../media/image224.png"/><Relationship Id="rId4" Type="http://schemas.openxmlformats.org/officeDocument/2006/relationships/image" Target="../media/image2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25.png"/><Relationship Id="rId7" Type="http://schemas.openxmlformats.org/officeDocument/2006/relationships/image" Target="../media/image228.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227.png"/><Relationship Id="rId11" Type="http://schemas.openxmlformats.org/officeDocument/2006/relationships/image" Target="../media/image231.png"/><Relationship Id="rId5" Type="http://schemas.openxmlformats.org/officeDocument/2006/relationships/image" Target="../media/image226.png"/><Relationship Id="rId10" Type="http://schemas.openxmlformats.org/officeDocument/2006/relationships/image" Target="../media/image230.png"/><Relationship Id="rId4" Type="http://schemas.microsoft.com/office/2007/relationships/hdphoto" Target="../media/hdphoto3.wdp"/><Relationship Id="rId9" Type="http://schemas.openxmlformats.org/officeDocument/2006/relationships/image" Target="../media/image22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6.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808D1C8-14B6-C92B-DC95-B704CCF2B3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869" b="1869"/>
          <a:stretch/>
        </p:blipFill>
        <p:spPr>
          <a:xfrm>
            <a:off x="-1" y="-1"/>
            <a:ext cx="12254753" cy="6586151"/>
          </a:xfrm>
        </p:spPr>
      </p:pic>
    </p:spTree>
    <p:extLst>
      <p:ext uri="{BB962C8B-B14F-4D97-AF65-F5344CB8AC3E}">
        <p14:creationId xmlns:p14="http://schemas.microsoft.com/office/powerpoint/2010/main" val="226258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B7C06B-CE48-89A5-8A62-1861A37ED51F}"/>
              </a:ext>
            </a:extLst>
          </p:cNvPr>
          <p:cNvSpPr txBox="1"/>
          <p:nvPr/>
        </p:nvSpPr>
        <p:spPr>
          <a:xfrm>
            <a:off x="1406433" y="3754197"/>
            <a:ext cx="9379131" cy="3020056"/>
          </a:xfrm>
          <a:prstGeom prst="rect">
            <a:avLst/>
          </a:prstGeom>
          <a:noFill/>
        </p:spPr>
        <p:txBody>
          <a:bodyPr wrap="square" lIns="95247" tIns="47624" rIns="95247" bIns="47624"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22">
              <a:spcBef>
                <a:spcPts val="600"/>
              </a:spcBef>
            </a:pPr>
            <a:r>
              <a:rPr lang="en-GB" sz="2400" b="1">
                <a:gradFill flip="none">
                  <a:gsLst>
                    <a:gs pos="0">
                      <a:srgbClr val="FF9E00"/>
                    </a:gs>
                    <a:gs pos="35000">
                      <a:srgbClr val="E10000"/>
                    </a:gs>
                    <a:gs pos="60000">
                      <a:srgbClr val="B5007D"/>
                    </a:gs>
                    <a:gs pos="85000">
                      <a:srgbClr val="21429C"/>
                    </a:gs>
                    <a:gs pos="100000">
                      <a:srgbClr val="0071FF"/>
                    </a:gs>
                  </a:gsLst>
                  <a:lin ang="0" scaled="1"/>
                  <a:tileRect/>
                </a:gradFill>
                <a:latin typeface="Sky Text Medium"/>
              </a:rPr>
              <a:t>Charlotte George, </a:t>
            </a:r>
            <a:r>
              <a:rPr lang="en-GB" sz="2400">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 Advertiser Partnerships Controller, Sky Media</a:t>
            </a:r>
            <a:endParaRPr lang="en-US" sz="2400">
              <a:gradFill flip="none">
                <a:gsLst>
                  <a:gs pos="0">
                    <a:srgbClr val="FF9E00"/>
                  </a:gs>
                  <a:gs pos="35000">
                    <a:srgbClr val="E10000"/>
                  </a:gs>
                  <a:gs pos="60000">
                    <a:srgbClr val="B5007D"/>
                  </a:gs>
                  <a:gs pos="85000">
                    <a:srgbClr val="21429C"/>
                  </a:gs>
                  <a:gs pos="100000">
                    <a:srgbClr val="0071FF"/>
                  </a:gs>
                </a:gsLst>
                <a:lin ang="0" scaled="1"/>
                <a:tileRect/>
              </a:gradFill>
              <a:latin typeface="Sky Text"/>
            </a:endParaRPr>
          </a:p>
          <a:p>
            <a:pPr algn="ctr" defTabSz="1219122">
              <a:spcBef>
                <a:spcPts val="600"/>
              </a:spcBef>
            </a:pPr>
            <a:r>
              <a:rPr lang="en-GB" sz="2400" b="1">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Wayne Butler, </a:t>
            </a:r>
            <a:r>
              <a:rPr lang="en-GB" sz="2400">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Head of Media Effectiveness, Sky Media</a:t>
            </a:r>
          </a:p>
          <a:p>
            <a:pPr algn="ctr" defTabSz="1219122">
              <a:spcBef>
                <a:spcPts val="600"/>
              </a:spcBef>
            </a:pPr>
            <a:r>
              <a:rPr lang="en-GB" sz="2400" b="1">
                <a:gradFill flip="none">
                  <a:gsLst>
                    <a:gs pos="0">
                      <a:srgbClr val="FF9E00"/>
                    </a:gs>
                    <a:gs pos="35000">
                      <a:srgbClr val="E10000"/>
                    </a:gs>
                    <a:gs pos="60000">
                      <a:srgbClr val="B5007D"/>
                    </a:gs>
                    <a:gs pos="85000">
                      <a:srgbClr val="21429C"/>
                    </a:gs>
                    <a:gs pos="100000">
                      <a:srgbClr val="0071FF"/>
                    </a:gs>
                  </a:gsLst>
                  <a:lin ang="0" scaled="1"/>
                  <a:tileRect/>
                </a:gradFill>
                <a:latin typeface="Sky Text Medium"/>
              </a:rPr>
              <a:t>Steve Wild, </a:t>
            </a:r>
            <a:r>
              <a:rPr lang="en-GB" sz="2400">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Head of Sales, Sky Media</a:t>
            </a:r>
            <a:endParaRPr lang="en-GB" sz="2400" b="1">
              <a:gradFill flip="none">
                <a:gsLst>
                  <a:gs pos="0">
                    <a:srgbClr val="FF9E00"/>
                  </a:gs>
                  <a:gs pos="35000">
                    <a:srgbClr val="E10000"/>
                  </a:gs>
                  <a:gs pos="60000">
                    <a:srgbClr val="B5007D"/>
                  </a:gs>
                  <a:gs pos="85000">
                    <a:srgbClr val="21429C"/>
                  </a:gs>
                  <a:gs pos="100000">
                    <a:srgbClr val="0071FF"/>
                  </a:gs>
                </a:gsLst>
                <a:lin ang="0" scaled="1"/>
                <a:tileRect/>
              </a:gradFill>
              <a:latin typeface="Sky Text"/>
            </a:endParaRPr>
          </a:p>
          <a:p>
            <a:pPr algn="ctr" defTabSz="1219122">
              <a:spcBef>
                <a:spcPts val="600"/>
              </a:spcBef>
            </a:pPr>
            <a:r>
              <a:rPr lang="en-GB" sz="2400" b="1">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Chris Green</a:t>
            </a:r>
            <a:r>
              <a:rPr lang="en-GB" sz="2400">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 CEO &amp; Founder, </a:t>
            </a:r>
            <a:r>
              <a:rPr lang="en-GB" sz="2400" err="1">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Regit</a:t>
            </a:r>
            <a:endParaRPr lang="en-GB" sz="2400">
              <a:gradFill flip="none">
                <a:gsLst>
                  <a:gs pos="0">
                    <a:srgbClr val="FF9E00"/>
                  </a:gs>
                  <a:gs pos="35000">
                    <a:srgbClr val="E10000"/>
                  </a:gs>
                  <a:gs pos="60000">
                    <a:srgbClr val="B5007D"/>
                  </a:gs>
                  <a:gs pos="85000">
                    <a:srgbClr val="21429C"/>
                  </a:gs>
                  <a:gs pos="100000">
                    <a:srgbClr val="0071FF"/>
                  </a:gs>
                </a:gsLst>
                <a:lin ang="0" scaled="1"/>
                <a:tileRect/>
              </a:gradFill>
              <a:latin typeface="Sky Text"/>
            </a:endParaRPr>
          </a:p>
          <a:p>
            <a:pPr algn="ctr" defTabSz="1219122">
              <a:spcBef>
                <a:spcPts val="600"/>
              </a:spcBef>
            </a:pPr>
            <a:r>
              <a:rPr lang="en-GB" sz="2400" b="1">
                <a:gradFill flip="none">
                  <a:gsLst>
                    <a:gs pos="0">
                      <a:srgbClr val="FF9E00"/>
                    </a:gs>
                    <a:gs pos="35000">
                      <a:srgbClr val="E10000"/>
                    </a:gs>
                    <a:gs pos="60000">
                      <a:srgbClr val="B5007D"/>
                    </a:gs>
                    <a:gs pos="85000">
                      <a:srgbClr val="21429C"/>
                    </a:gs>
                    <a:gs pos="100000">
                      <a:srgbClr val="0071FF"/>
                    </a:gs>
                  </a:gsLst>
                  <a:lin ang="0" scaled="1"/>
                  <a:tileRect/>
                </a:gradFill>
                <a:latin typeface="Sky Text Medium"/>
              </a:rPr>
              <a:t>Laura </a:t>
            </a:r>
            <a:r>
              <a:rPr lang="en-GB" sz="2400" b="1" err="1">
                <a:gradFill flip="none">
                  <a:gsLst>
                    <a:gs pos="0">
                      <a:srgbClr val="FF9E00"/>
                    </a:gs>
                    <a:gs pos="35000">
                      <a:srgbClr val="E10000"/>
                    </a:gs>
                    <a:gs pos="60000">
                      <a:srgbClr val="B5007D"/>
                    </a:gs>
                    <a:gs pos="85000">
                      <a:srgbClr val="21429C"/>
                    </a:gs>
                    <a:gs pos="100000">
                      <a:srgbClr val="0071FF"/>
                    </a:gs>
                  </a:gsLst>
                  <a:lin ang="0" scaled="1"/>
                  <a:tileRect/>
                </a:gradFill>
                <a:latin typeface="Sky Text Medium"/>
              </a:rPr>
              <a:t>Ougden</a:t>
            </a:r>
            <a:r>
              <a:rPr lang="en-GB" sz="2400" b="1">
                <a:gradFill flip="none">
                  <a:gsLst>
                    <a:gs pos="0">
                      <a:srgbClr val="FF9E00"/>
                    </a:gs>
                    <a:gs pos="35000">
                      <a:srgbClr val="E10000"/>
                    </a:gs>
                    <a:gs pos="60000">
                      <a:srgbClr val="B5007D"/>
                    </a:gs>
                    <a:gs pos="85000">
                      <a:srgbClr val="21429C"/>
                    </a:gs>
                    <a:gs pos="100000">
                      <a:srgbClr val="0071FF"/>
                    </a:gs>
                  </a:gsLst>
                  <a:lin ang="0" scaled="1"/>
                  <a:tileRect/>
                </a:gradFill>
                <a:latin typeface="Sky Text Medium"/>
              </a:rPr>
              <a:t>, </a:t>
            </a:r>
            <a:r>
              <a:rPr lang="en-GB" sz="2400">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Brand Awareness Manager, Lexus</a:t>
            </a:r>
          </a:p>
          <a:p>
            <a:pPr algn="ctr" defTabSz="1219122"/>
            <a:endParaRPr lang="en-GB" sz="2500">
              <a:gradFill flip="none">
                <a:gsLst>
                  <a:gs pos="0">
                    <a:srgbClr val="FF9E00"/>
                  </a:gs>
                  <a:gs pos="35000">
                    <a:srgbClr val="E10000"/>
                  </a:gs>
                  <a:gs pos="60000">
                    <a:srgbClr val="B5007D"/>
                  </a:gs>
                  <a:gs pos="85000">
                    <a:srgbClr val="21429C"/>
                  </a:gs>
                  <a:gs pos="100000">
                    <a:srgbClr val="0071FF"/>
                  </a:gs>
                </a:gsLst>
                <a:lin ang="0" scaled="1"/>
                <a:tileRect/>
              </a:gradFill>
              <a:latin typeface="Sky Text"/>
            </a:endParaRPr>
          </a:p>
          <a:p>
            <a:pPr algn="ctr" defTabSz="1219122"/>
            <a:r>
              <a:rPr lang="en-GB" sz="2500">
                <a:gradFill flip="none">
                  <a:gsLst>
                    <a:gs pos="0">
                      <a:srgbClr val="FF9E00"/>
                    </a:gs>
                    <a:gs pos="35000">
                      <a:srgbClr val="E10000"/>
                    </a:gs>
                    <a:gs pos="60000">
                      <a:srgbClr val="B5007D"/>
                    </a:gs>
                    <a:gs pos="85000">
                      <a:srgbClr val="21429C"/>
                    </a:gs>
                    <a:gs pos="100000">
                      <a:srgbClr val="0071FF"/>
                    </a:gs>
                  </a:gsLst>
                  <a:lin ang="0" scaled="1"/>
                  <a:tileRect/>
                </a:gradFill>
                <a:latin typeface="Sky Text"/>
              </a:rPr>
              <a:t>, </a:t>
            </a:r>
            <a:endParaRPr lang="en-GB" sz="2396">
              <a:solidFill>
                <a:srgbClr val="333333"/>
              </a:solidFill>
              <a:latin typeface="Sky Text"/>
            </a:endParaRPr>
          </a:p>
        </p:txBody>
      </p:sp>
      <p:sp>
        <p:nvSpPr>
          <p:cNvPr id="4" name="TextBox 3">
            <a:extLst>
              <a:ext uri="{FF2B5EF4-FFF2-40B4-BE49-F238E27FC236}">
                <a16:creationId xmlns:a16="http://schemas.microsoft.com/office/drawing/2014/main" id="{E7563D04-E8FC-F6B6-B60D-8CC777931C33}"/>
              </a:ext>
            </a:extLst>
          </p:cNvPr>
          <p:cNvSpPr txBox="1"/>
          <p:nvPr/>
        </p:nvSpPr>
        <p:spPr>
          <a:xfrm>
            <a:off x="2412122" y="2301765"/>
            <a:ext cx="7367752" cy="646331"/>
          </a:xfrm>
          <a:prstGeom prst="rect">
            <a:avLst/>
          </a:prstGeom>
          <a:noFill/>
        </p:spPr>
        <p:txBody>
          <a:bodyPr wrap="square" rtlCol="0">
            <a:spAutoFit/>
          </a:bodyPr>
          <a:lstStyle/>
          <a:p>
            <a:pPr algn="ctr"/>
            <a:r>
              <a:rPr lang="en-US" sz="3600">
                <a:solidFill>
                  <a:schemeClr val="bg1"/>
                </a:solidFill>
                <a:latin typeface="+mj-lt"/>
              </a:rPr>
              <a:t>SPEAKERS</a:t>
            </a:r>
          </a:p>
        </p:txBody>
      </p:sp>
    </p:spTree>
    <p:extLst>
      <p:ext uri="{BB962C8B-B14F-4D97-AF65-F5344CB8AC3E}">
        <p14:creationId xmlns:p14="http://schemas.microsoft.com/office/powerpoint/2010/main" val="263515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Sky Media_Overarching video_3840x2160px_7E38FD72-4C89-4187-8D7E-A08DD219DBF5.mp4">
            <a:hlinkClick r:id="" action="ppaction://media"/>
            <a:extLst>
              <a:ext uri="{FF2B5EF4-FFF2-40B4-BE49-F238E27FC236}">
                <a16:creationId xmlns:a16="http://schemas.microsoft.com/office/drawing/2014/main" id="{7D6CF926-A79F-9E13-63BA-7E787016FD0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183044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ky Media_Overarching video_3840x2160px_7E38FD72-4C89-4187-8D7E-A08DD219DBF5.mp4">
            <a:hlinkClick r:id="" action="ppaction://media"/>
            <a:extLst>
              <a:ext uri="{FF2B5EF4-FFF2-40B4-BE49-F238E27FC236}">
                <a16:creationId xmlns:a16="http://schemas.microsoft.com/office/drawing/2014/main" id="{7D6CF926-A79F-9E13-63BA-7E787016FD0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246151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video>
              <p:cMediaNode vol="80000">
                <p:cTn id="2" fill="hold" display="0">
                  <p:stCondLst>
                    <p:cond delay="indefinite"/>
                  </p:st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789ABDD-3520-A61A-D522-0B0086219D0F}"/>
              </a:ext>
            </a:extLst>
          </p:cNvPr>
          <p:cNvGrpSpPr/>
          <p:nvPr/>
        </p:nvGrpSpPr>
        <p:grpSpPr>
          <a:xfrm>
            <a:off x="4932280" y="1143144"/>
            <a:ext cx="2455489" cy="1654342"/>
            <a:chOff x="11837472" y="2743544"/>
            <a:chExt cx="5893173" cy="3970421"/>
          </a:xfrm>
        </p:grpSpPr>
        <p:sp>
          <p:nvSpPr>
            <p:cNvPr id="2" name="Oval 1">
              <a:extLst>
                <a:ext uri="{FF2B5EF4-FFF2-40B4-BE49-F238E27FC236}">
                  <a16:creationId xmlns:a16="http://schemas.microsoft.com/office/drawing/2014/main" id="{AEF38340-7D53-1225-B26F-20E536133210}"/>
                </a:ext>
              </a:extLst>
            </p:cNvPr>
            <p:cNvSpPr/>
            <p:nvPr/>
          </p:nvSpPr>
          <p:spPr>
            <a:xfrm rot="16200000">
              <a:off x="12798849" y="2743544"/>
              <a:ext cx="3970421" cy="3970421"/>
            </a:xfrm>
            <a:prstGeom prst="ellipse">
              <a:avLst/>
            </a:prstGeom>
            <a:noFill/>
            <a:ln w="41275">
              <a:gradFill>
                <a:gsLst>
                  <a:gs pos="0">
                    <a:srgbClr val="FF00A0"/>
                  </a:gs>
                  <a:gs pos="100000">
                    <a:srgbClr val="8C28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98"/>
              <a:endParaRPr lang="en-US" sz="2396">
                <a:solidFill>
                  <a:srgbClr val="FFFFFF"/>
                </a:solidFill>
                <a:latin typeface="Sky Text"/>
              </a:endParaRPr>
            </a:p>
          </p:txBody>
        </p:sp>
        <p:sp>
          <p:nvSpPr>
            <p:cNvPr id="6" name="TextBox 5">
              <a:extLst>
                <a:ext uri="{FF2B5EF4-FFF2-40B4-BE49-F238E27FC236}">
                  <a16:creationId xmlns:a16="http://schemas.microsoft.com/office/drawing/2014/main" id="{9224A30B-BCE4-66B4-6049-C317DAD4365F}"/>
                </a:ext>
              </a:extLst>
            </p:cNvPr>
            <p:cNvSpPr txBox="1"/>
            <p:nvPr/>
          </p:nvSpPr>
          <p:spPr>
            <a:xfrm>
              <a:off x="11837472" y="4277290"/>
              <a:ext cx="5893173" cy="898555"/>
            </a:xfrm>
            <a:prstGeom prst="rect">
              <a:avLst/>
            </a:prstGeom>
            <a:noFill/>
          </p:spPr>
          <p:txBody>
            <a:bodyPr wrap="square" rtlCol="0">
              <a:spAutoFit/>
            </a:bodyPr>
            <a:lstStyle/>
            <a:p>
              <a:pPr algn="ctr" defTabSz="1219298"/>
              <a:r>
                <a:rPr lang="en-US" sz="1833">
                  <a:gradFill>
                    <a:gsLst>
                      <a:gs pos="0">
                        <a:srgbClr val="FF00A0"/>
                      </a:gs>
                      <a:gs pos="100000">
                        <a:srgbClr val="8C28FF"/>
                      </a:gs>
                    </a:gsLst>
                    <a:lin ang="0" scaled="0"/>
                  </a:gradFill>
                  <a:latin typeface="Sky Text"/>
                </a:rPr>
                <a:t>Customers</a:t>
              </a:r>
            </a:p>
          </p:txBody>
        </p:sp>
      </p:grpSp>
      <p:grpSp>
        <p:nvGrpSpPr>
          <p:cNvPr id="12" name="Group 11">
            <a:extLst>
              <a:ext uri="{FF2B5EF4-FFF2-40B4-BE49-F238E27FC236}">
                <a16:creationId xmlns:a16="http://schemas.microsoft.com/office/drawing/2014/main" id="{91083160-3772-43CC-15C3-112AC452D06C}"/>
              </a:ext>
            </a:extLst>
          </p:cNvPr>
          <p:cNvGrpSpPr/>
          <p:nvPr/>
        </p:nvGrpSpPr>
        <p:grpSpPr>
          <a:xfrm>
            <a:off x="6369194" y="2601829"/>
            <a:ext cx="2455489" cy="1654342"/>
            <a:chOff x="15286066" y="6244389"/>
            <a:chExt cx="5893173" cy="3970421"/>
          </a:xfrm>
        </p:grpSpPr>
        <p:sp>
          <p:nvSpPr>
            <p:cNvPr id="3" name="Oval 2">
              <a:extLst>
                <a:ext uri="{FF2B5EF4-FFF2-40B4-BE49-F238E27FC236}">
                  <a16:creationId xmlns:a16="http://schemas.microsoft.com/office/drawing/2014/main" id="{1C431B08-AA82-94BE-C4C2-B88DC96968EC}"/>
                </a:ext>
              </a:extLst>
            </p:cNvPr>
            <p:cNvSpPr/>
            <p:nvPr/>
          </p:nvSpPr>
          <p:spPr>
            <a:xfrm rot="16200000">
              <a:off x="16247443" y="6244389"/>
              <a:ext cx="3970421" cy="3970421"/>
            </a:xfrm>
            <a:prstGeom prst="ellipse">
              <a:avLst/>
            </a:prstGeom>
            <a:noFill/>
            <a:ln w="41275">
              <a:gradFill>
                <a:gsLst>
                  <a:gs pos="52000">
                    <a:srgbClr val="00A0FF"/>
                  </a:gs>
                  <a:gs pos="0">
                    <a:srgbClr val="8C28FF"/>
                  </a:gs>
                  <a:gs pos="100000">
                    <a:srgbClr val="FF78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98"/>
              <a:endParaRPr lang="en-US" sz="2396">
                <a:solidFill>
                  <a:srgbClr val="FFFFFF"/>
                </a:solidFill>
                <a:latin typeface="Sky Text"/>
              </a:endParaRPr>
            </a:p>
          </p:txBody>
        </p:sp>
        <p:sp>
          <p:nvSpPr>
            <p:cNvPr id="7" name="TextBox 6">
              <a:extLst>
                <a:ext uri="{FF2B5EF4-FFF2-40B4-BE49-F238E27FC236}">
                  <a16:creationId xmlns:a16="http://schemas.microsoft.com/office/drawing/2014/main" id="{B98424E5-B7E5-95FD-782A-0455F2F8C67D}"/>
                </a:ext>
              </a:extLst>
            </p:cNvPr>
            <p:cNvSpPr txBox="1"/>
            <p:nvPr/>
          </p:nvSpPr>
          <p:spPr>
            <a:xfrm>
              <a:off x="15286066" y="7821451"/>
              <a:ext cx="5893173" cy="898555"/>
            </a:xfrm>
            <a:prstGeom prst="rect">
              <a:avLst/>
            </a:prstGeom>
            <a:noFill/>
          </p:spPr>
          <p:txBody>
            <a:bodyPr wrap="square" rtlCol="0">
              <a:spAutoFit/>
            </a:bodyPr>
            <a:lstStyle/>
            <a:p>
              <a:pPr algn="ctr" defTabSz="1219298"/>
              <a:r>
                <a:rPr lang="en-US" sz="1833">
                  <a:gradFill>
                    <a:gsLst>
                      <a:gs pos="100000">
                        <a:srgbClr val="00A0FF"/>
                      </a:gs>
                      <a:gs pos="0">
                        <a:srgbClr val="8C28FF"/>
                      </a:gs>
                    </a:gsLst>
                    <a:lin ang="0" scaled="0"/>
                  </a:gradFill>
                  <a:latin typeface="Sky Text"/>
                </a:rPr>
                <a:t>Culture</a:t>
              </a:r>
            </a:p>
          </p:txBody>
        </p:sp>
      </p:grpSp>
      <p:grpSp>
        <p:nvGrpSpPr>
          <p:cNvPr id="13" name="Group 12">
            <a:extLst>
              <a:ext uri="{FF2B5EF4-FFF2-40B4-BE49-F238E27FC236}">
                <a16:creationId xmlns:a16="http://schemas.microsoft.com/office/drawing/2014/main" id="{90E9D602-0DFC-63DA-29CA-4B069E06407E}"/>
              </a:ext>
            </a:extLst>
          </p:cNvPr>
          <p:cNvGrpSpPr/>
          <p:nvPr/>
        </p:nvGrpSpPr>
        <p:grpSpPr>
          <a:xfrm>
            <a:off x="4932280" y="4060515"/>
            <a:ext cx="2455489" cy="1654342"/>
            <a:chOff x="11837472" y="9745235"/>
            <a:chExt cx="5893173" cy="3970421"/>
          </a:xfrm>
        </p:grpSpPr>
        <p:sp>
          <p:nvSpPr>
            <p:cNvPr id="5" name="Oval 4">
              <a:extLst>
                <a:ext uri="{FF2B5EF4-FFF2-40B4-BE49-F238E27FC236}">
                  <a16:creationId xmlns:a16="http://schemas.microsoft.com/office/drawing/2014/main" id="{E929D577-42E3-EA20-CA10-238ED042D500}"/>
                </a:ext>
              </a:extLst>
            </p:cNvPr>
            <p:cNvSpPr/>
            <p:nvPr/>
          </p:nvSpPr>
          <p:spPr>
            <a:xfrm rot="16200000">
              <a:off x="12798849" y="9745235"/>
              <a:ext cx="3970421" cy="3970421"/>
            </a:xfrm>
            <a:prstGeom prst="ellipse">
              <a:avLst/>
            </a:prstGeom>
            <a:noFill/>
            <a:ln w="41275">
              <a:gradFill>
                <a:gsLst>
                  <a:gs pos="0">
                    <a:srgbClr val="FF00A0"/>
                  </a:gs>
                  <a:gs pos="98000">
                    <a:srgbClr val="0023FF"/>
                  </a:gs>
                  <a:gs pos="59000">
                    <a:srgbClr val="8C28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98"/>
              <a:endParaRPr lang="en-US" sz="2396">
                <a:solidFill>
                  <a:srgbClr val="FFFFFF"/>
                </a:solidFill>
                <a:latin typeface="Sky Text"/>
              </a:endParaRPr>
            </a:p>
          </p:txBody>
        </p:sp>
        <p:sp>
          <p:nvSpPr>
            <p:cNvPr id="8" name="TextBox 7">
              <a:extLst>
                <a:ext uri="{FF2B5EF4-FFF2-40B4-BE49-F238E27FC236}">
                  <a16:creationId xmlns:a16="http://schemas.microsoft.com/office/drawing/2014/main" id="{1FB88B09-3DC7-3A59-2AAF-00C4DB3AE236}"/>
                </a:ext>
              </a:extLst>
            </p:cNvPr>
            <p:cNvSpPr txBox="1"/>
            <p:nvPr/>
          </p:nvSpPr>
          <p:spPr>
            <a:xfrm>
              <a:off x="11837472" y="11195790"/>
              <a:ext cx="5893173" cy="898555"/>
            </a:xfrm>
            <a:prstGeom prst="rect">
              <a:avLst/>
            </a:prstGeom>
            <a:noFill/>
          </p:spPr>
          <p:txBody>
            <a:bodyPr wrap="square" rtlCol="0">
              <a:spAutoFit/>
            </a:bodyPr>
            <a:lstStyle/>
            <a:p>
              <a:pPr algn="ctr" defTabSz="1219298"/>
              <a:r>
                <a:rPr lang="en-US" sz="1833">
                  <a:gradFill>
                    <a:gsLst>
                      <a:gs pos="0">
                        <a:srgbClr val="FF00A0"/>
                      </a:gs>
                      <a:gs pos="98000">
                        <a:srgbClr val="0023FF"/>
                      </a:gs>
                      <a:gs pos="59000">
                        <a:srgbClr val="8C28FF"/>
                      </a:gs>
                    </a:gsLst>
                    <a:lin ang="0" scaled="0"/>
                  </a:gradFill>
                  <a:latin typeface="Sky Text"/>
                </a:rPr>
                <a:t>Partners</a:t>
              </a:r>
            </a:p>
          </p:txBody>
        </p:sp>
      </p:grpSp>
      <p:grpSp>
        <p:nvGrpSpPr>
          <p:cNvPr id="14" name="Group 13">
            <a:extLst>
              <a:ext uri="{FF2B5EF4-FFF2-40B4-BE49-F238E27FC236}">
                <a16:creationId xmlns:a16="http://schemas.microsoft.com/office/drawing/2014/main" id="{A205C288-8B30-38B2-B305-EC973F7902C3}"/>
              </a:ext>
            </a:extLst>
          </p:cNvPr>
          <p:cNvGrpSpPr/>
          <p:nvPr/>
        </p:nvGrpSpPr>
        <p:grpSpPr>
          <a:xfrm>
            <a:off x="3495366" y="2601829"/>
            <a:ext cx="2455489" cy="1654342"/>
            <a:chOff x="8388878" y="6244390"/>
            <a:chExt cx="5893173" cy="3970421"/>
          </a:xfrm>
        </p:grpSpPr>
        <p:sp>
          <p:nvSpPr>
            <p:cNvPr id="4" name="Oval 3">
              <a:extLst>
                <a:ext uri="{FF2B5EF4-FFF2-40B4-BE49-F238E27FC236}">
                  <a16:creationId xmlns:a16="http://schemas.microsoft.com/office/drawing/2014/main" id="{2DD20B11-8EBE-4832-8D20-496B6D747504}"/>
                </a:ext>
              </a:extLst>
            </p:cNvPr>
            <p:cNvSpPr/>
            <p:nvPr/>
          </p:nvSpPr>
          <p:spPr>
            <a:xfrm rot="16200000">
              <a:off x="9350255" y="6244390"/>
              <a:ext cx="3970421" cy="3970421"/>
            </a:xfrm>
            <a:prstGeom prst="ellipse">
              <a:avLst/>
            </a:prstGeom>
            <a:noFill/>
            <a:ln w="41275">
              <a:gradFill>
                <a:gsLst>
                  <a:gs pos="53000">
                    <a:srgbClr val="FF00A0"/>
                  </a:gs>
                  <a:gs pos="0">
                    <a:srgbClr val="FF7800"/>
                  </a:gs>
                  <a:gs pos="100000">
                    <a:srgbClr val="8C28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98"/>
              <a:endParaRPr lang="en-US" sz="2396">
                <a:solidFill>
                  <a:srgbClr val="FFFFFF"/>
                </a:solidFill>
                <a:latin typeface="Sky Text"/>
              </a:endParaRPr>
            </a:p>
          </p:txBody>
        </p:sp>
        <p:sp>
          <p:nvSpPr>
            <p:cNvPr id="9" name="TextBox 8">
              <a:extLst>
                <a:ext uri="{FF2B5EF4-FFF2-40B4-BE49-F238E27FC236}">
                  <a16:creationId xmlns:a16="http://schemas.microsoft.com/office/drawing/2014/main" id="{1FAEA730-C1DA-C56B-1DFA-C1E2F16433A3}"/>
                </a:ext>
              </a:extLst>
            </p:cNvPr>
            <p:cNvSpPr txBox="1"/>
            <p:nvPr/>
          </p:nvSpPr>
          <p:spPr>
            <a:xfrm>
              <a:off x="8388878" y="7779800"/>
              <a:ext cx="5893173" cy="898555"/>
            </a:xfrm>
            <a:prstGeom prst="rect">
              <a:avLst/>
            </a:prstGeom>
            <a:noFill/>
          </p:spPr>
          <p:txBody>
            <a:bodyPr wrap="square" rtlCol="0">
              <a:spAutoFit/>
            </a:bodyPr>
            <a:lstStyle/>
            <a:p>
              <a:pPr algn="ctr" defTabSz="1219298"/>
              <a:r>
                <a:rPr lang="en-US" sz="1833">
                  <a:gradFill>
                    <a:gsLst>
                      <a:gs pos="53000">
                        <a:srgbClr val="FF00A0"/>
                      </a:gs>
                      <a:gs pos="0">
                        <a:srgbClr val="FF7800"/>
                      </a:gs>
                      <a:gs pos="100000">
                        <a:srgbClr val="8C28FF"/>
                      </a:gs>
                    </a:gsLst>
                    <a:lin ang="0" scaled="0"/>
                  </a:gradFill>
                  <a:latin typeface="Sky Text"/>
                </a:rPr>
                <a:t>Innovation</a:t>
              </a:r>
            </a:p>
          </p:txBody>
        </p:sp>
      </p:grpSp>
    </p:spTree>
    <p:extLst>
      <p:ext uri="{BB962C8B-B14F-4D97-AF65-F5344CB8AC3E}">
        <p14:creationId xmlns:p14="http://schemas.microsoft.com/office/powerpoint/2010/main" val="388136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12"/>
                                        </p:tgtEl>
                                      </p:cBhvr>
                                    </p:animEffect>
                                    <p:animScale>
                                      <p:cBhvr>
                                        <p:cTn id="11" dur="250" autoRev="1" fill="hold"/>
                                        <p:tgtEl>
                                          <p:spTgt spid="12"/>
                                        </p:tgtEl>
                                      </p:cBhvr>
                                      <p:by x="105000" y="105000"/>
                                    </p:animScale>
                                  </p:childTnLst>
                                </p:cTn>
                              </p:par>
                            </p:childTnLst>
                          </p:cTn>
                        </p:par>
                        <p:par>
                          <p:cTn id="12" fill="hold">
                            <p:stCondLst>
                              <p:cond delay="1000"/>
                            </p:stCondLst>
                            <p:childTnLst>
                              <p:par>
                                <p:cTn id="13" presetID="26" presetClass="emph" presetSubtype="0" fill="hold" nodeType="afterEffect">
                                  <p:stCondLst>
                                    <p:cond delay="0"/>
                                  </p:stCondLst>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par>
                          <p:cTn id="16" fill="hold">
                            <p:stCondLst>
                              <p:cond delay="1500"/>
                            </p:stCondLst>
                            <p:childTnLst>
                              <p:par>
                                <p:cTn id="17" presetID="26" presetClass="emph" presetSubtype="0" fill="hold" nodeType="afterEffect">
                                  <p:stCondLst>
                                    <p:cond delay="0"/>
                                  </p:stCondLst>
                                  <p:childTnLst>
                                    <p:animEffect transition="out" filter="fade">
                                      <p:cBhvr>
                                        <p:cTn id="18" dur="500" tmFilter="0, 0; .2, .5; .8, .5; 1, 0"/>
                                        <p:tgtEl>
                                          <p:spTgt spid="14"/>
                                        </p:tgtEl>
                                      </p:cBhvr>
                                    </p:animEffect>
                                    <p:animScale>
                                      <p:cBhvr>
                                        <p:cTn id="19" dur="250" autoRev="1" fill="hold"/>
                                        <p:tgtEl>
                                          <p:spTgt spid="14"/>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6" presetClass="emph" presetSubtype="0" fill="hold" nodeType="clickEffect">
                                  <p:stCondLst>
                                    <p:cond delay="0"/>
                                  </p:stCondLst>
                                  <p:childTnLst>
                                    <p:animEffect transition="out" filter="fade">
                                      <p:cBhvr>
                                        <p:cTn id="23" dur="500" tmFilter="0, 0; .2, .5; .8, .5; 1, 0"/>
                                        <p:tgtEl>
                                          <p:spTgt spid="11"/>
                                        </p:tgtEl>
                                      </p:cBhvr>
                                    </p:animEffect>
                                    <p:animScale>
                                      <p:cBhvr>
                                        <p:cTn id="24" dur="250" autoRev="1" fill="hold"/>
                                        <p:tgtEl>
                                          <p:spTgt spid="11"/>
                                        </p:tgtEl>
                                      </p:cBhvr>
                                      <p:by x="105000" y="105000"/>
                                    </p:animScale>
                                  </p:childTnLst>
                                </p:cTn>
                              </p:par>
                              <p:par>
                                <p:cTn id="25" presetID="26" presetClass="emph" presetSubtype="0" fill="hold" nodeType="withEffect">
                                  <p:stCondLst>
                                    <p:cond delay="0"/>
                                  </p:stCondLst>
                                  <p:childTnLst>
                                    <p:animEffect transition="out" filter="fade">
                                      <p:cBhvr>
                                        <p:cTn id="26" dur="500" tmFilter="0, 0; .2, .5; .8, .5; 1, 0"/>
                                        <p:tgtEl>
                                          <p:spTgt spid="12"/>
                                        </p:tgtEl>
                                      </p:cBhvr>
                                    </p:animEffect>
                                    <p:animScale>
                                      <p:cBhvr>
                                        <p:cTn id="27" dur="250" autoRev="1" fill="hold"/>
                                        <p:tgtEl>
                                          <p:spTgt spid="12"/>
                                        </p:tgtEl>
                                      </p:cBhvr>
                                      <p:by x="105000" y="105000"/>
                                    </p:animScale>
                                  </p:childTnLst>
                                </p:cTn>
                              </p:par>
                              <p:par>
                                <p:cTn id="28" presetID="26" presetClass="emph" presetSubtype="0" fill="hold" nodeType="withEffect">
                                  <p:stCondLst>
                                    <p:cond delay="0"/>
                                  </p:stCondLst>
                                  <p:childTnLst>
                                    <p:animEffect transition="out" filter="fade">
                                      <p:cBhvr>
                                        <p:cTn id="29" dur="500" tmFilter="0, 0; .2, .5; .8, .5; 1, 0"/>
                                        <p:tgtEl>
                                          <p:spTgt spid="13"/>
                                        </p:tgtEl>
                                      </p:cBhvr>
                                    </p:animEffect>
                                    <p:animScale>
                                      <p:cBhvr>
                                        <p:cTn id="30" dur="250" autoRev="1" fill="hold"/>
                                        <p:tgtEl>
                                          <p:spTgt spid="13"/>
                                        </p:tgtEl>
                                      </p:cBhvr>
                                      <p:by x="105000" y="105000"/>
                                    </p:animScale>
                                  </p:childTnLst>
                                </p:cTn>
                              </p:par>
                              <p:par>
                                <p:cTn id="31" presetID="26" presetClass="emph" presetSubtype="0" fill="hold" nodeType="withEffect">
                                  <p:stCondLst>
                                    <p:cond delay="0"/>
                                  </p:stCondLst>
                                  <p:childTnLst>
                                    <p:animEffect transition="out" filter="fade">
                                      <p:cBhvr>
                                        <p:cTn id="32" dur="500" tmFilter="0, 0; .2, .5; .8, .5; 1, 0"/>
                                        <p:tgtEl>
                                          <p:spTgt spid="14"/>
                                        </p:tgtEl>
                                      </p:cBhvr>
                                    </p:animEffect>
                                    <p:animScale>
                                      <p:cBhvr>
                                        <p:cTn id="33"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A679-EF43-6707-1B6C-DC76BDA8ACA1}"/>
              </a:ext>
            </a:extLst>
          </p:cNvPr>
          <p:cNvSpPr>
            <a:spLocks noGrp="1"/>
          </p:cNvSpPr>
          <p:nvPr>
            <p:ph type="title"/>
          </p:nvPr>
        </p:nvSpPr>
        <p:spPr>
          <a:xfrm>
            <a:off x="914822" y="2014679"/>
            <a:ext cx="7450702" cy="705258"/>
          </a:xfrm>
        </p:spPr>
        <p:txBody>
          <a:bodyPr/>
          <a:lstStyle/>
          <a:p>
            <a:r>
              <a:rPr lang="en-US"/>
              <a:t>Connected to </a:t>
            </a:r>
            <a:r>
              <a:rPr lang="en-US" i="1">
                <a:latin typeface="Sky Text" panose="020B0506040202020204" pitchFamily="34" charset="0"/>
                <a:cs typeface="Sky Text" panose="020B0506040202020204" pitchFamily="34" charset="0"/>
              </a:rPr>
              <a:t>Customers</a:t>
            </a:r>
          </a:p>
        </p:txBody>
      </p:sp>
    </p:spTree>
    <p:extLst>
      <p:ext uri="{BB962C8B-B14F-4D97-AF65-F5344CB8AC3E}">
        <p14:creationId xmlns:p14="http://schemas.microsoft.com/office/powerpoint/2010/main" val="360409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44DE9-834C-21A5-B334-AEC487AEAC8A}"/>
              </a:ext>
            </a:extLst>
          </p:cNvPr>
          <p:cNvSpPr>
            <a:spLocks noGrp="1"/>
          </p:cNvSpPr>
          <p:nvPr>
            <p:ph type="title"/>
          </p:nvPr>
        </p:nvSpPr>
        <p:spPr>
          <a:xfrm>
            <a:off x="621755" y="608572"/>
            <a:ext cx="11446198" cy="449813"/>
          </a:xfrm>
        </p:spPr>
        <p:txBody>
          <a:bodyPr/>
          <a:lstStyle/>
          <a:p>
            <a:r>
              <a:rPr lang="en-GB"/>
              <a:t>Qualified &amp; Verified data enables hyper-precision and ‘test &amp; learn’</a:t>
            </a:r>
            <a:endParaRPr lang="en-US"/>
          </a:p>
        </p:txBody>
      </p:sp>
      <p:grpSp>
        <p:nvGrpSpPr>
          <p:cNvPr id="4" name="Group 3">
            <a:extLst>
              <a:ext uri="{FF2B5EF4-FFF2-40B4-BE49-F238E27FC236}">
                <a16:creationId xmlns:a16="http://schemas.microsoft.com/office/drawing/2014/main" id="{A7FE49B8-36EF-4DD8-F695-2235FB67B4AB}"/>
              </a:ext>
            </a:extLst>
          </p:cNvPr>
          <p:cNvGrpSpPr/>
          <p:nvPr/>
        </p:nvGrpSpPr>
        <p:grpSpPr>
          <a:xfrm>
            <a:off x="622168" y="1677772"/>
            <a:ext cx="2401266" cy="2041345"/>
            <a:chOff x="712438" y="1927166"/>
            <a:chExt cx="1943702" cy="2511251"/>
          </a:xfrm>
        </p:grpSpPr>
        <p:sp>
          <p:nvSpPr>
            <p:cNvPr id="5" name="Rectangle 4">
              <a:extLst>
                <a:ext uri="{FF2B5EF4-FFF2-40B4-BE49-F238E27FC236}">
                  <a16:creationId xmlns:a16="http://schemas.microsoft.com/office/drawing/2014/main" id="{F1852509-4F65-82EE-6267-CC8057C55D45}"/>
                </a:ext>
              </a:extLst>
            </p:cNvPr>
            <p:cNvSpPr/>
            <p:nvPr/>
          </p:nvSpPr>
          <p:spPr>
            <a:xfrm>
              <a:off x="712439" y="3998385"/>
              <a:ext cx="1943701" cy="440032"/>
            </a:xfrm>
            <a:prstGeom prst="rect">
              <a:avLst/>
            </a:prstGeom>
            <a:gradFill>
              <a:gsLst>
                <a:gs pos="0">
                  <a:srgbClr val="FF9E00"/>
                </a:gs>
                <a:gs pos="100000">
                  <a:srgbClr val="CD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r>
                <a:rPr lang="en-GB" sz="1400">
                  <a:solidFill>
                    <a:srgbClr val="FFFFFF"/>
                  </a:solidFill>
                  <a:latin typeface="Sky Text Medium"/>
                </a:rPr>
                <a:t>13 TV Regions</a:t>
              </a:r>
            </a:p>
          </p:txBody>
        </p:sp>
        <p:sp>
          <p:nvSpPr>
            <p:cNvPr id="6" name="Rectangle 5">
              <a:extLst>
                <a:ext uri="{FF2B5EF4-FFF2-40B4-BE49-F238E27FC236}">
                  <a16:creationId xmlns:a16="http://schemas.microsoft.com/office/drawing/2014/main" id="{D7E61CF2-E14B-F444-0BEB-D0505AAF716E}"/>
                </a:ext>
              </a:extLst>
            </p:cNvPr>
            <p:cNvSpPr/>
            <p:nvPr/>
          </p:nvSpPr>
          <p:spPr>
            <a:xfrm>
              <a:off x="712438" y="1927166"/>
              <a:ext cx="1943701" cy="20712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GB">
                <a:solidFill>
                  <a:srgbClr val="FFFFFF"/>
                </a:solidFill>
                <a:latin typeface="Sky Text"/>
              </a:endParaRPr>
            </a:p>
          </p:txBody>
        </p:sp>
        <p:sp>
          <p:nvSpPr>
            <p:cNvPr id="7" name="Rectangle 6">
              <a:extLst>
                <a:ext uri="{FF2B5EF4-FFF2-40B4-BE49-F238E27FC236}">
                  <a16:creationId xmlns:a16="http://schemas.microsoft.com/office/drawing/2014/main" id="{D6977EE4-9209-48A8-DD9D-0B5FFD187FCE}"/>
                </a:ext>
              </a:extLst>
            </p:cNvPr>
            <p:cNvSpPr/>
            <p:nvPr/>
          </p:nvSpPr>
          <p:spPr>
            <a:xfrm>
              <a:off x="781131" y="2047499"/>
              <a:ext cx="1806315" cy="181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grpSp>
      <p:grpSp>
        <p:nvGrpSpPr>
          <p:cNvPr id="8" name="Group 7">
            <a:extLst>
              <a:ext uri="{FF2B5EF4-FFF2-40B4-BE49-F238E27FC236}">
                <a16:creationId xmlns:a16="http://schemas.microsoft.com/office/drawing/2014/main" id="{22D6ECBC-5D9A-6206-A069-D78A04DD542A}"/>
              </a:ext>
            </a:extLst>
          </p:cNvPr>
          <p:cNvGrpSpPr/>
          <p:nvPr/>
        </p:nvGrpSpPr>
        <p:grpSpPr>
          <a:xfrm>
            <a:off x="3502644" y="1677772"/>
            <a:ext cx="2401266" cy="2041345"/>
            <a:chOff x="712438" y="1927166"/>
            <a:chExt cx="1943702" cy="2511251"/>
          </a:xfrm>
        </p:grpSpPr>
        <p:sp>
          <p:nvSpPr>
            <p:cNvPr id="9" name="Rectangle 8">
              <a:extLst>
                <a:ext uri="{FF2B5EF4-FFF2-40B4-BE49-F238E27FC236}">
                  <a16:creationId xmlns:a16="http://schemas.microsoft.com/office/drawing/2014/main" id="{9C34211C-4AD4-9E80-CA2A-DF2D5859D4BD}"/>
                </a:ext>
              </a:extLst>
            </p:cNvPr>
            <p:cNvSpPr/>
            <p:nvPr/>
          </p:nvSpPr>
          <p:spPr>
            <a:xfrm>
              <a:off x="712439" y="3998385"/>
              <a:ext cx="1943701" cy="440032"/>
            </a:xfrm>
            <a:prstGeom prst="rect">
              <a:avLst/>
            </a:prstGeom>
            <a:gradFill>
              <a:gsLst>
                <a:gs pos="0">
                  <a:srgbClr val="CD0000"/>
                </a:gs>
                <a:gs pos="100000">
                  <a:srgbClr val="B5007D"/>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r>
                <a:rPr lang="en-GB" sz="1400">
                  <a:solidFill>
                    <a:srgbClr val="FFFFFF"/>
                  </a:solidFill>
                  <a:latin typeface="Sky Text Medium"/>
                </a:rPr>
                <a:t>31 Metropolitan Areas</a:t>
              </a:r>
            </a:p>
          </p:txBody>
        </p:sp>
        <p:sp>
          <p:nvSpPr>
            <p:cNvPr id="10" name="Rectangle 9">
              <a:extLst>
                <a:ext uri="{FF2B5EF4-FFF2-40B4-BE49-F238E27FC236}">
                  <a16:creationId xmlns:a16="http://schemas.microsoft.com/office/drawing/2014/main" id="{45F6FC7C-7E67-D6D7-2222-4E5D24884854}"/>
                </a:ext>
              </a:extLst>
            </p:cNvPr>
            <p:cNvSpPr/>
            <p:nvPr/>
          </p:nvSpPr>
          <p:spPr>
            <a:xfrm>
              <a:off x="712438" y="1927166"/>
              <a:ext cx="1943701" cy="20712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GB">
                <a:solidFill>
                  <a:srgbClr val="FFFFFF"/>
                </a:solidFill>
                <a:latin typeface="Sky Text"/>
              </a:endParaRPr>
            </a:p>
          </p:txBody>
        </p:sp>
        <p:sp>
          <p:nvSpPr>
            <p:cNvPr id="11" name="Rectangle 10">
              <a:extLst>
                <a:ext uri="{FF2B5EF4-FFF2-40B4-BE49-F238E27FC236}">
                  <a16:creationId xmlns:a16="http://schemas.microsoft.com/office/drawing/2014/main" id="{91C4A284-4E0D-3AA4-DDA7-694EC60B8A43}"/>
                </a:ext>
              </a:extLst>
            </p:cNvPr>
            <p:cNvSpPr/>
            <p:nvPr/>
          </p:nvSpPr>
          <p:spPr>
            <a:xfrm>
              <a:off x="781131" y="2047499"/>
              <a:ext cx="1806315" cy="181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grpSp>
      <p:grpSp>
        <p:nvGrpSpPr>
          <p:cNvPr id="12" name="Group 11">
            <a:extLst>
              <a:ext uri="{FF2B5EF4-FFF2-40B4-BE49-F238E27FC236}">
                <a16:creationId xmlns:a16="http://schemas.microsoft.com/office/drawing/2014/main" id="{EF0D9EFA-9507-85DB-0BD9-204F6B6F697A}"/>
              </a:ext>
            </a:extLst>
          </p:cNvPr>
          <p:cNvGrpSpPr/>
          <p:nvPr/>
        </p:nvGrpSpPr>
        <p:grpSpPr>
          <a:xfrm>
            <a:off x="6383118" y="1677772"/>
            <a:ext cx="2401266" cy="2041345"/>
            <a:chOff x="712438" y="1927166"/>
            <a:chExt cx="1943702" cy="2511251"/>
          </a:xfrm>
        </p:grpSpPr>
        <p:sp>
          <p:nvSpPr>
            <p:cNvPr id="13" name="Rectangle 12">
              <a:extLst>
                <a:ext uri="{FF2B5EF4-FFF2-40B4-BE49-F238E27FC236}">
                  <a16:creationId xmlns:a16="http://schemas.microsoft.com/office/drawing/2014/main" id="{D3E287C6-6A70-3EB0-75D0-1EF4C8C808AD}"/>
                </a:ext>
              </a:extLst>
            </p:cNvPr>
            <p:cNvSpPr/>
            <p:nvPr/>
          </p:nvSpPr>
          <p:spPr>
            <a:xfrm>
              <a:off x="712439" y="3998385"/>
              <a:ext cx="1943701" cy="440032"/>
            </a:xfrm>
            <a:prstGeom prst="rect">
              <a:avLst/>
            </a:prstGeom>
            <a:gradFill>
              <a:gsLst>
                <a:gs pos="0">
                  <a:srgbClr val="B5007D"/>
                </a:gs>
                <a:gs pos="100000">
                  <a:srgbClr val="21429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r>
                <a:rPr lang="en-GB" sz="1400">
                  <a:solidFill>
                    <a:srgbClr val="FFFFFF"/>
                  </a:solidFill>
                  <a:latin typeface="Sky Text Medium"/>
                </a:rPr>
                <a:t>121 Postcode Areas</a:t>
              </a:r>
            </a:p>
          </p:txBody>
        </p:sp>
        <p:sp>
          <p:nvSpPr>
            <p:cNvPr id="14" name="Rectangle 13">
              <a:extLst>
                <a:ext uri="{FF2B5EF4-FFF2-40B4-BE49-F238E27FC236}">
                  <a16:creationId xmlns:a16="http://schemas.microsoft.com/office/drawing/2014/main" id="{A11101CE-18E0-5809-C195-F2D4CDFC521F}"/>
                </a:ext>
              </a:extLst>
            </p:cNvPr>
            <p:cNvSpPr/>
            <p:nvPr/>
          </p:nvSpPr>
          <p:spPr>
            <a:xfrm>
              <a:off x="712438" y="1927166"/>
              <a:ext cx="1943701" cy="20712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GB">
                <a:solidFill>
                  <a:srgbClr val="FFFFFF"/>
                </a:solidFill>
                <a:latin typeface="Sky Text"/>
              </a:endParaRPr>
            </a:p>
          </p:txBody>
        </p:sp>
        <p:sp>
          <p:nvSpPr>
            <p:cNvPr id="15" name="Rectangle 14">
              <a:extLst>
                <a:ext uri="{FF2B5EF4-FFF2-40B4-BE49-F238E27FC236}">
                  <a16:creationId xmlns:a16="http://schemas.microsoft.com/office/drawing/2014/main" id="{96A325E3-2D31-9962-FB1A-8BA660169C79}"/>
                </a:ext>
              </a:extLst>
            </p:cNvPr>
            <p:cNvSpPr/>
            <p:nvPr/>
          </p:nvSpPr>
          <p:spPr>
            <a:xfrm>
              <a:off x="781131" y="2047499"/>
              <a:ext cx="1806315" cy="181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grpSp>
      <p:grpSp>
        <p:nvGrpSpPr>
          <p:cNvPr id="16" name="Group 15">
            <a:extLst>
              <a:ext uri="{FF2B5EF4-FFF2-40B4-BE49-F238E27FC236}">
                <a16:creationId xmlns:a16="http://schemas.microsoft.com/office/drawing/2014/main" id="{E65B1C79-02C9-6B18-D82E-BBE826178B72}"/>
              </a:ext>
            </a:extLst>
          </p:cNvPr>
          <p:cNvGrpSpPr/>
          <p:nvPr/>
        </p:nvGrpSpPr>
        <p:grpSpPr>
          <a:xfrm>
            <a:off x="622168" y="3889710"/>
            <a:ext cx="2401266" cy="2041345"/>
            <a:chOff x="712438" y="1927166"/>
            <a:chExt cx="1943702" cy="2511251"/>
          </a:xfrm>
        </p:grpSpPr>
        <p:sp>
          <p:nvSpPr>
            <p:cNvPr id="17" name="Rectangle 16">
              <a:extLst>
                <a:ext uri="{FF2B5EF4-FFF2-40B4-BE49-F238E27FC236}">
                  <a16:creationId xmlns:a16="http://schemas.microsoft.com/office/drawing/2014/main" id="{BCFDC7CC-77BC-2971-7CEA-C60530C94212}"/>
                </a:ext>
              </a:extLst>
            </p:cNvPr>
            <p:cNvSpPr/>
            <p:nvPr/>
          </p:nvSpPr>
          <p:spPr>
            <a:xfrm>
              <a:off x="712439" y="3998385"/>
              <a:ext cx="1943701" cy="440032"/>
            </a:xfrm>
            <a:prstGeom prst="rect">
              <a:avLst/>
            </a:prstGeom>
            <a:gradFill>
              <a:gsLst>
                <a:gs pos="0">
                  <a:srgbClr val="FF9E00"/>
                </a:gs>
                <a:gs pos="100000">
                  <a:srgbClr val="CD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r>
                <a:rPr lang="en-GB" sz="1400">
                  <a:solidFill>
                    <a:srgbClr val="FFFFFF"/>
                  </a:solidFill>
                  <a:latin typeface="Sky Text Medium"/>
                </a:rPr>
                <a:t>Geo-Box</a:t>
              </a:r>
            </a:p>
          </p:txBody>
        </p:sp>
        <p:sp>
          <p:nvSpPr>
            <p:cNvPr id="18" name="Rectangle 17">
              <a:extLst>
                <a:ext uri="{FF2B5EF4-FFF2-40B4-BE49-F238E27FC236}">
                  <a16:creationId xmlns:a16="http://schemas.microsoft.com/office/drawing/2014/main" id="{5AC79ED2-B2AD-0536-2F84-255F5DD484B0}"/>
                </a:ext>
              </a:extLst>
            </p:cNvPr>
            <p:cNvSpPr/>
            <p:nvPr/>
          </p:nvSpPr>
          <p:spPr>
            <a:xfrm>
              <a:off x="712438" y="1927166"/>
              <a:ext cx="1943701" cy="20712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GB">
                <a:solidFill>
                  <a:srgbClr val="FFFFFF"/>
                </a:solidFill>
                <a:latin typeface="Sky Text"/>
              </a:endParaRPr>
            </a:p>
          </p:txBody>
        </p:sp>
        <p:sp>
          <p:nvSpPr>
            <p:cNvPr id="19" name="Rectangle 18">
              <a:extLst>
                <a:ext uri="{FF2B5EF4-FFF2-40B4-BE49-F238E27FC236}">
                  <a16:creationId xmlns:a16="http://schemas.microsoft.com/office/drawing/2014/main" id="{2F494813-A4D9-BAA7-3DE9-C95C3EE8FCF5}"/>
                </a:ext>
              </a:extLst>
            </p:cNvPr>
            <p:cNvSpPr/>
            <p:nvPr/>
          </p:nvSpPr>
          <p:spPr>
            <a:xfrm>
              <a:off x="781131" y="2047499"/>
              <a:ext cx="1806315" cy="181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grpSp>
      <p:grpSp>
        <p:nvGrpSpPr>
          <p:cNvPr id="20" name="Group 19">
            <a:extLst>
              <a:ext uri="{FF2B5EF4-FFF2-40B4-BE49-F238E27FC236}">
                <a16:creationId xmlns:a16="http://schemas.microsoft.com/office/drawing/2014/main" id="{D0F79185-58F6-8A1F-7C03-6B478E6A5BDC}"/>
              </a:ext>
            </a:extLst>
          </p:cNvPr>
          <p:cNvGrpSpPr/>
          <p:nvPr/>
        </p:nvGrpSpPr>
        <p:grpSpPr>
          <a:xfrm>
            <a:off x="3502644" y="3889710"/>
            <a:ext cx="2401266" cy="2041345"/>
            <a:chOff x="712438" y="1927166"/>
            <a:chExt cx="1943702" cy="2511251"/>
          </a:xfrm>
        </p:grpSpPr>
        <p:sp>
          <p:nvSpPr>
            <p:cNvPr id="21" name="Rectangle 20">
              <a:extLst>
                <a:ext uri="{FF2B5EF4-FFF2-40B4-BE49-F238E27FC236}">
                  <a16:creationId xmlns:a16="http://schemas.microsoft.com/office/drawing/2014/main" id="{0467802B-593F-0130-509F-6BF0B5F53DFF}"/>
                </a:ext>
              </a:extLst>
            </p:cNvPr>
            <p:cNvSpPr/>
            <p:nvPr/>
          </p:nvSpPr>
          <p:spPr>
            <a:xfrm>
              <a:off x="712439" y="3998385"/>
              <a:ext cx="1943701" cy="440032"/>
            </a:xfrm>
            <a:prstGeom prst="rect">
              <a:avLst/>
            </a:prstGeom>
            <a:gradFill>
              <a:gsLst>
                <a:gs pos="0">
                  <a:srgbClr val="CD0000"/>
                </a:gs>
                <a:gs pos="100000">
                  <a:srgbClr val="B5007D"/>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r>
                <a:rPr lang="en-GB" sz="1400">
                  <a:solidFill>
                    <a:srgbClr val="FFFFFF"/>
                  </a:solidFill>
                  <a:latin typeface="Sky Text Medium"/>
                </a:rPr>
                <a:t>Radius</a:t>
              </a:r>
            </a:p>
          </p:txBody>
        </p:sp>
        <p:sp>
          <p:nvSpPr>
            <p:cNvPr id="22" name="Rectangle 21">
              <a:extLst>
                <a:ext uri="{FF2B5EF4-FFF2-40B4-BE49-F238E27FC236}">
                  <a16:creationId xmlns:a16="http://schemas.microsoft.com/office/drawing/2014/main" id="{CFFBF000-2AD0-70B5-D045-C9289F8B437E}"/>
                </a:ext>
              </a:extLst>
            </p:cNvPr>
            <p:cNvSpPr/>
            <p:nvPr/>
          </p:nvSpPr>
          <p:spPr>
            <a:xfrm>
              <a:off x="712438" y="1927166"/>
              <a:ext cx="1943701" cy="20712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GB">
                <a:solidFill>
                  <a:srgbClr val="FFFFFF"/>
                </a:solidFill>
                <a:latin typeface="Sky Text"/>
              </a:endParaRPr>
            </a:p>
          </p:txBody>
        </p:sp>
        <p:sp>
          <p:nvSpPr>
            <p:cNvPr id="23" name="Rectangle 22">
              <a:extLst>
                <a:ext uri="{FF2B5EF4-FFF2-40B4-BE49-F238E27FC236}">
                  <a16:creationId xmlns:a16="http://schemas.microsoft.com/office/drawing/2014/main" id="{D713FE28-9BB7-80BC-2898-B6E2EFB02920}"/>
                </a:ext>
              </a:extLst>
            </p:cNvPr>
            <p:cNvSpPr/>
            <p:nvPr/>
          </p:nvSpPr>
          <p:spPr>
            <a:xfrm>
              <a:off x="781131" y="2047499"/>
              <a:ext cx="1806315" cy="181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grpSp>
      <p:grpSp>
        <p:nvGrpSpPr>
          <p:cNvPr id="24" name="Group 23">
            <a:extLst>
              <a:ext uri="{FF2B5EF4-FFF2-40B4-BE49-F238E27FC236}">
                <a16:creationId xmlns:a16="http://schemas.microsoft.com/office/drawing/2014/main" id="{4C8A70D6-435B-0289-B12D-41BF955E4A32}"/>
              </a:ext>
            </a:extLst>
          </p:cNvPr>
          <p:cNvGrpSpPr/>
          <p:nvPr/>
        </p:nvGrpSpPr>
        <p:grpSpPr>
          <a:xfrm>
            <a:off x="6383118" y="3889710"/>
            <a:ext cx="2401266" cy="2041345"/>
            <a:chOff x="712438" y="1927166"/>
            <a:chExt cx="1943702" cy="2511251"/>
          </a:xfrm>
        </p:grpSpPr>
        <p:sp>
          <p:nvSpPr>
            <p:cNvPr id="25" name="Rectangle 24">
              <a:extLst>
                <a:ext uri="{FF2B5EF4-FFF2-40B4-BE49-F238E27FC236}">
                  <a16:creationId xmlns:a16="http://schemas.microsoft.com/office/drawing/2014/main" id="{738254DB-7EFB-80C1-FA67-9A2CB1C0689B}"/>
                </a:ext>
              </a:extLst>
            </p:cNvPr>
            <p:cNvSpPr/>
            <p:nvPr/>
          </p:nvSpPr>
          <p:spPr>
            <a:xfrm>
              <a:off x="712439" y="3998385"/>
              <a:ext cx="1943701" cy="440032"/>
            </a:xfrm>
            <a:prstGeom prst="rect">
              <a:avLst/>
            </a:prstGeom>
            <a:gradFill>
              <a:gsLst>
                <a:gs pos="0">
                  <a:srgbClr val="B5007D"/>
                </a:gs>
                <a:gs pos="100000">
                  <a:srgbClr val="21429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r>
                <a:rPr lang="en-GB" sz="1400">
                  <a:solidFill>
                    <a:srgbClr val="FFFFFF"/>
                  </a:solidFill>
                  <a:latin typeface="Sky Text Medium"/>
                </a:rPr>
                <a:t>Doughnut</a:t>
              </a:r>
            </a:p>
          </p:txBody>
        </p:sp>
        <p:sp>
          <p:nvSpPr>
            <p:cNvPr id="26" name="Rectangle 25">
              <a:extLst>
                <a:ext uri="{FF2B5EF4-FFF2-40B4-BE49-F238E27FC236}">
                  <a16:creationId xmlns:a16="http://schemas.microsoft.com/office/drawing/2014/main" id="{C082C0DA-77C0-2CB4-A3A2-9D6275A354D7}"/>
                </a:ext>
              </a:extLst>
            </p:cNvPr>
            <p:cNvSpPr/>
            <p:nvPr/>
          </p:nvSpPr>
          <p:spPr>
            <a:xfrm>
              <a:off x="712438" y="1927166"/>
              <a:ext cx="1943701" cy="20712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GB">
                <a:solidFill>
                  <a:srgbClr val="FFFFFF"/>
                </a:solidFill>
                <a:latin typeface="Sky Text"/>
              </a:endParaRPr>
            </a:p>
          </p:txBody>
        </p:sp>
        <p:sp>
          <p:nvSpPr>
            <p:cNvPr id="27" name="Rectangle 26">
              <a:extLst>
                <a:ext uri="{FF2B5EF4-FFF2-40B4-BE49-F238E27FC236}">
                  <a16:creationId xmlns:a16="http://schemas.microsoft.com/office/drawing/2014/main" id="{CDB87F55-FA36-0592-BBEA-452558B78F64}"/>
                </a:ext>
              </a:extLst>
            </p:cNvPr>
            <p:cNvSpPr/>
            <p:nvPr/>
          </p:nvSpPr>
          <p:spPr>
            <a:xfrm>
              <a:off x="781131" y="2047499"/>
              <a:ext cx="1806315" cy="181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grpSp>
      <p:grpSp>
        <p:nvGrpSpPr>
          <p:cNvPr id="28" name="Group 27">
            <a:extLst>
              <a:ext uri="{FF2B5EF4-FFF2-40B4-BE49-F238E27FC236}">
                <a16:creationId xmlns:a16="http://schemas.microsoft.com/office/drawing/2014/main" id="{7412CF9A-2C72-8738-8658-A74FC17941B7}"/>
              </a:ext>
            </a:extLst>
          </p:cNvPr>
          <p:cNvGrpSpPr/>
          <p:nvPr/>
        </p:nvGrpSpPr>
        <p:grpSpPr>
          <a:xfrm>
            <a:off x="9263591" y="1677772"/>
            <a:ext cx="2401266" cy="2041345"/>
            <a:chOff x="712438" y="1927166"/>
            <a:chExt cx="1943702" cy="2511251"/>
          </a:xfrm>
        </p:grpSpPr>
        <p:sp>
          <p:nvSpPr>
            <p:cNvPr id="29" name="Rectangle 28">
              <a:extLst>
                <a:ext uri="{FF2B5EF4-FFF2-40B4-BE49-F238E27FC236}">
                  <a16:creationId xmlns:a16="http://schemas.microsoft.com/office/drawing/2014/main" id="{1D79B1A4-7E17-4452-ED3C-A67C3AD93DD2}"/>
                </a:ext>
              </a:extLst>
            </p:cNvPr>
            <p:cNvSpPr/>
            <p:nvPr/>
          </p:nvSpPr>
          <p:spPr>
            <a:xfrm>
              <a:off x="712439" y="3998385"/>
              <a:ext cx="1943701" cy="440032"/>
            </a:xfrm>
            <a:prstGeom prst="rect">
              <a:avLst/>
            </a:prstGeom>
            <a:gradFill>
              <a:gsLst>
                <a:gs pos="0">
                  <a:srgbClr val="21429C"/>
                </a:gs>
                <a:gs pos="100000">
                  <a:srgbClr val="0071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r>
                <a:rPr lang="en-GB" sz="1400">
                  <a:solidFill>
                    <a:srgbClr val="FFFFFF"/>
                  </a:solidFill>
                  <a:latin typeface="Sky Text Medium"/>
                </a:rPr>
                <a:t>317 Local Authorities</a:t>
              </a:r>
            </a:p>
          </p:txBody>
        </p:sp>
        <p:sp>
          <p:nvSpPr>
            <p:cNvPr id="30" name="Rectangle 29">
              <a:extLst>
                <a:ext uri="{FF2B5EF4-FFF2-40B4-BE49-F238E27FC236}">
                  <a16:creationId xmlns:a16="http://schemas.microsoft.com/office/drawing/2014/main" id="{788CFCD5-FA5A-CF82-DDDE-269C21A407F5}"/>
                </a:ext>
              </a:extLst>
            </p:cNvPr>
            <p:cNvSpPr/>
            <p:nvPr/>
          </p:nvSpPr>
          <p:spPr>
            <a:xfrm>
              <a:off x="712438" y="1927166"/>
              <a:ext cx="1943701" cy="20712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GB">
                <a:solidFill>
                  <a:srgbClr val="FFFFFF"/>
                </a:solidFill>
                <a:latin typeface="Sky Text"/>
              </a:endParaRPr>
            </a:p>
          </p:txBody>
        </p:sp>
        <p:sp>
          <p:nvSpPr>
            <p:cNvPr id="31" name="Rectangle 30">
              <a:extLst>
                <a:ext uri="{FF2B5EF4-FFF2-40B4-BE49-F238E27FC236}">
                  <a16:creationId xmlns:a16="http://schemas.microsoft.com/office/drawing/2014/main" id="{FE5DBFCA-6FF8-A429-984B-870A5964F3D5}"/>
                </a:ext>
              </a:extLst>
            </p:cNvPr>
            <p:cNvSpPr/>
            <p:nvPr/>
          </p:nvSpPr>
          <p:spPr>
            <a:xfrm>
              <a:off x="781131" y="2047499"/>
              <a:ext cx="1806315" cy="181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grpSp>
      <p:grpSp>
        <p:nvGrpSpPr>
          <p:cNvPr id="32" name="Group 31">
            <a:extLst>
              <a:ext uri="{FF2B5EF4-FFF2-40B4-BE49-F238E27FC236}">
                <a16:creationId xmlns:a16="http://schemas.microsoft.com/office/drawing/2014/main" id="{FD1EB305-3F10-081F-9C20-21D48F2947A9}"/>
              </a:ext>
            </a:extLst>
          </p:cNvPr>
          <p:cNvGrpSpPr/>
          <p:nvPr/>
        </p:nvGrpSpPr>
        <p:grpSpPr>
          <a:xfrm>
            <a:off x="9263591" y="3889710"/>
            <a:ext cx="2401266" cy="2041345"/>
            <a:chOff x="712438" y="1927166"/>
            <a:chExt cx="1943702" cy="2511251"/>
          </a:xfrm>
        </p:grpSpPr>
        <p:sp>
          <p:nvSpPr>
            <p:cNvPr id="33" name="Rectangle 32">
              <a:extLst>
                <a:ext uri="{FF2B5EF4-FFF2-40B4-BE49-F238E27FC236}">
                  <a16:creationId xmlns:a16="http://schemas.microsoft.com/office/drawing/2014/main" id="{1A44715C-88D0-ADD7-0953-C5DA92E9E26A}"/>
                </a:ext>
              </a:extLst>
            </p:cNvPr>
            <p:cNvSpPr/>
            <p:nvPr/>
          </p:nvSpPr>
          <p:spPr>
            <a:xfrm>
              <a:off x="712439" y="3998385"/>
              <a:ext cx="1943701" cy="440032"/>
            </a:xfrm>
            <a:prstGeom prst="rect">
              <a:avLst/>
            </a:prstGeom>
            <a:gradFill>
              <a:gsLst>
                <a:gs pos="0">
                  <a:srgbClr val="21429C"/>
                </a:gs>
                <a:gs pos="100000">
                  <a:srgbClr val="0071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r>
                <a:rPr lang="en-GB" sz="1400">
                  <a:solidFill>
                    <a:srgbClr val="FFFFFF"/>
                  </a:solidFill>
                  <a:latin typeface="Sky Text Medium"/>
                </a:rPr>
                <a:t>Drive Time</a:t>
              </a:r>
            </a:p>
          </p:txBody>
        </p:sp>
        <p:sp>
          <p:nvSpPr>
            <p:cNvPr id="34" name="Rectangle 33">
              <a:extLst>
                <a:ext uri="{FF2B5EF4-FFF2-40B4-BE49-F238E27FC236}">
                  <a16:creationId xmlns:a16="http://schemas.microsoft.com/office/drawing/2014/main" id="{05041E8C-1D79-5DCE-2B0A-BB8928FE4C3E}"/>
                </a:ext>
              </a:extLst>
            </p:cNvPr>
            <p:cNvSpPr/>
            <p:nvPr/>
          </p:nvSpPr>
          <p:spPr>
            <a:xfrm>
              <a:off x="712438" y="1927166"/>
              <a:ext cx="1943701" cy="20712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GB">
                <a:solidFill>
                  <a:srgbClr val="FFFFFF"/>
                </a:solidFill>
                <a:latin typeface="Sky Text"/>
              </a:endParaRPr>
            </a:p>
          </p:txBody>
        </p:sp>
        <p:sp>
          <p:nvSpPr>
            <p:cNvPr id="35" name="Rectangle 34">
              <a:extLst>
                <a:ext uri="{FF2B5EF4-FFF2-40B4-BE49-F238E27FC236}">
                  <a16:creationId xmlns:a16="http://schemas.microsoft.com/office/drawing/2014/main" id="{C6805F15-558C-EBFC-D20A-57C32C05B0C6}"/>
                </a:ext>
              </a:extLst>
            </p:cNvPr>
            <p:cNvSpPr/>
            <p:nvPr/>
          </p:nvSpPr>
          <p:spPr>
            <a:xfrm>
              <a:off x="781131" y="2047499"/>
              <a:ext cx="1806315" cy="181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grpSp>
      <p:pic>
        <p:nvPicPr>
          <p:cNvPr id="36" name="Picture 35">
            <a:extLst>
              <a:ext uri="{FF2B5EF4-FFF2-40B4-BE49-F238E27FC236}">
                <a16:creationId xmlns:a16="http://schemas.microsoft.com/office/drawing/2014/main" id="{83D2077E-E60C-6A0D-BC1F-F393F4CAEF93}"/>
              </a:ext>
            </a:extLst>
          </p:cNvPr>
          <p:cNvPicPr>
            <a:picLocks noChangeAspect="1"/>
          </p:cNvPicPr>
          <p:nvPr/>
        </p:nvPicPr>
        <p:blipFill rotWithShape="1">
          <a:blip r:embed="rId3"/>
          <a:srcRect t="14394" b="3066"/>
          <a:stretch/>
        </p:blipFill>
        <p:spPr>
          <a:xfrm>
            <a:off x="707031" y="1775591"/>
            <a:ext cx="2231536" cy="1476167"/>
          </a:xfrm>
          <a:prstGeom prst="rect">
            <a:avLst/>
          </a:prstGeom>
        </p:spPr>
      </p:pic>
      <p:pic>
        <p:nvPicPr>
          <p:cNvPr id="37" name="Picture 36">
            <a:extLst>
              <a:ext uri="{FF2B5EF4-FFF2-40B4-BE49-F238E27FC236}">
                <a16:creationId xmlns:a16="http://schemas.microsoft.com/office/drawing/2014/main" id="{B9BE0233-A210-F336-CE2F-B3E07E40CDC9}"/>
              </a:ext>
            </a:extLst>
          </p:cNvPr>
          <p:cNvPicPr>
            <a:picLocks noChangeAspect="1"/>
          </p:cNvPicPr>
          <p:nvPr/>
        </p:nvPicPr>
        <p:blipFill rotWithShape="1">
          <a:blip r:embed="rId4"/>
          <a:srcRect b="17168"/>
          <a:stretch/>
        </p:blipFill>
        <p:spPr>
          <a:xfrm>
            <a:off x="3587507" y="1775591"/>
            <a:ext cx="2231536" cy="1476167"/>
          </a:xfrm>
          <a:prstGeom prst="rect">
            <a:avLst/>
          </a:prstGeom>
        </p:spPr>
      </p:pic>
      <p:pic>
        <p:nvPicPr>
          <p:cNvPr id="38" name="Picture 37">
            <a:extLst>
              <a:ext uri="{FF2B5EF4-FFF2-40B4-BE49-F238E27FC236}">
                <a16:creationId xmlns:a16="http://schemas.microsoft.com/office/drawing/2014/main" id="{7F36670D-4572-11CA-ACAF-D9B7A2FC5954}"/>
              </a:ext>
            </a:extLst>
          </p:cNvPr>
          <p:cNvPicPr>
            <a:picLocks noChangeAspect="1"/>
          </p:cNvPicPr>
          <p:nvPr/>
        </p:nvPicPr>
        <p:blipFill rotWithShape="1">
          <a:blip r:embed="rId5"/>
          <a:srcRect t="8385" b="9047"/>
          <a:stretch/>
        </p:blipFill>
        <p:spPr>
          <a:xfrm>
            <a:off x="6467982" y="1775591"/>
            <a:ext cx="2231536" cy="1476167"/>
          </a:xfrm>
          <a:prstGeom prst="rect">
            <a:avLst/>
          </a:prstGeom>
        </p:spPr>
      </p:pic>
      <p:pic>
        <p:nvPicPr>
          <p:cNvPr id="39" name="Picture 38">
            <a:extLst>
              <a:ext uri="{FF2B5EF4-FFF2-40B4-BE49-F238E27FC236}">
                <a16:creationId xmlns:a16="http://schemas.microsoft.com/office/drawing/2014/main" id="{6023907E-819A-4837-0F73-F977C1CA56DE}"/>
              </a:ext>
            </a:extLst>
          </p:cNvPr>
          <p:cNvPicPr>
            <a:picLocks noChangeAspect="1"/>
          </p:cNvPicPr>
          <p:nvPr/>
        </p:nvPicPr>
        <p:blipFill rotWithShape="1">
          <a:blip r:embed="rId6"/>
          <a:srcRect t="11298" b="6134"/>
          <a:stretch/>
        </p:blipFill>
        <p:spPr>
          <a:xfrm>
            <a:off x="9348455" y="1775591"/>
            <a:ext cx="2231536" cy="1476167"/>
          </a:xfrm>
          <a:prstGeom prst="rect">
            <a:avLst/>
          </a:prstGeom>
        </p:spPr>
      </p:pic>
      <p:pic>
        <p:nvPicPr>
          <p:cNvPr id="40" name="Picture 39">
            <a:extLst>
              <a:ext uri="{FF2B5EF4-FFF2-40B4-BE49-F238E27FC236}">
                <a16:creationId xmlns:a16="http://schemas.microsoft.com/office/drawing/2014/main" id="{1876FEED-71A3-C7F0-4757-8A5977B999A7}"/>
              </a:ext>
            </a:extLst>
          </p:cNvPr>
          <p:cNvPicPr>
            <a:picLocks noChangeAspect="1"/>
          </p:cNvPicPr>
          <p:nvPr/>
        </p:nvPicPr>
        <p:blipFill rotWithShape="1">
          <a:blip r:embed="rId7"/>
          <a:srcRect b="18318"/>
          <a:stretch/>
        </p:blipFill>
        <p:spPr>
          <a:xfrm>
            <a:off x="675610" y="3987528"/>
            <a:ext cx="2262957" cy="1476167"/>
          </a:xfrm>
          <a:prstGeom prst="rect">
            <a:avLst/>
          </a:prstGeom>
        </p:spPr>
      </p:pic>
      <p:pic>
        <p:nvPicPr>
          <p:cNvPr id="41" name="Picture 40">
            <a:extLst>
              <a:ext uri="{FF2B5EF4-FFF2-40B4-BE49-F238E27FC236}">
                <a16:creationId xmlns:a16="http://schemas.microsoft.com/office/drawing/2014/main" id="{86D74EB5-BE61-156F-DD02-7CEF355A09F6}"/>
              </a:ext>
            </a:extLst>
          </p:cNvPr>
          <p:cNvPicPr>
            <a:picLocks noChangeAspect="1"/>
          </p:cNvPicPr>
          <p:nvPr/>
        </p:nvPicPr>
        <p:blipFill rotWithShape="1">
          <a:blip r:embed="rId8"/>
          <a:srcRect t="11107" b="6147"/>
          <a:stretch/>
        </p:blipFill>
        <p:spPr>
          <a:xfrm>
            <a:off x="3587507" y="3987528"/>
            <a:ext cx="2231536" cy="1476167"/>
          </a:xfrm>
          <a:prstGeom prst="rect">
            <a:avLst/>
          </a:prstGeom>
        </p:spPr>
      </p:pic>
      <p:pic>
        <p:nvPicPr>
          <p:cNvPr id="42" name="Picture 41">
            <a:extLst>
              <a:ext uri="{FF2B5EF4-FFF2-40B4-BE49-F238E27FC236}">
                <a16:creationId xmlns:a16="http://schemas.microsoft.com/office/drawing/2014/main" id="{9D39BF04-C404-25B7-3E82-F4A4EF670FDE}"/>
              </a:ext>
            </a:extLst>
          </p:cNvPr>
          <p:cNvPicPr>
            <a:picLocks noChangeAspect="1"/>
          </p:cNvPicPr>
          <p:nvPr/>
        </p:nvPicPr>
        <p:blipFill rotWithShape="1">
          <a:blip r:embed="rId9"/>
          <a:srcRect t="7804" b="11227"/>
          <a:stretch/>
        </p:blipFill>
        <p:spPr>
          <a:xfrm>
            <a:off x="6436556" y="3987528"/>
            <a:ext cx="2262962" cy="1476167"/>
          </a:xfrm>
          <a:prstGeom prst="rect">
            <a:avLst/>
          </a:prstGeom>
        </p:spPr>
      </p:pic>
      <p:pic>
        <p:nvPicPr>
          <p:cNvPr id="43" name="Picture 42">
            <a:extLst>
              <a:ext uri="{FF2B5EF4-FFF2-40B4-BE49-F238E27FC236}">
                <a16:creationId xmlns:a16="http://schemas.microsoft.com/office/drawing/2014/main" id="{1AB730B8-6AFD-5538-0A94-58396F685776}"/>
              </a:ext>
            </a:extLst>
          </p:cNvPr>
          <p:cNvPicPr>
            <a:picLocks noChangeAspect="1"/>
          </p:cNvPicPr>
          <p:nvPr/>
        </p:nvPicPr>
        <p:blipFill rotWithShape="1">
          <a:blip r:embed="rId10"/>
          <a:srcRect t="8735" b="9698"/>
          <a:stretch/>
        </p:blipFill>
        <p:spPr>
          <a:xfrm>
            <a:off x="9327291" y="3987528"/>
            <a:ext cx="2252700" cy="1476167"/>
          </a:xfrm>
          <a:prstGeom prst="rect">
            <a:avLst/>
          </a:prstGeom>
        </p:spPr>
      </p:pic>
    </p:spTree>
    <p:extLst>
      <p:ext uri="{BB962C8B-B14F-4D97-AF65-F5344CB8AC3E}">
        <p14:creationId xmlns:p14="http://schemas.microsoft.com/office/powerpoint/2010/main" val="158768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81C79-83BD-010C-F1B6-43638AD76C59}"/>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E2E648E2-2F82-7B26-0927-4E1F0DDCA009}"/>
              </a:ext>
            </a:extLst>
          </p:cNvPr>
          <p:cNvSpPr/>
          <p:nvPr/>
        </p:nvSpPr>
        <p:spPr>
          <a:xfrm>
            <a:off x="1669663" y="1650366"/>
            <a:ext cx="4026057" cy="4681937"/>
          </a:xfrm>
          <a:prstGeom prst="roundRect">
            <a:avLst/>
          </a:prstGeom>
          <a:solidFill>
            <a:schemeClr val="bg1">
              <a:lumMod val="95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4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Sky Text"/>
              <a:ea typeface="+mn-ea"/>
              <a:cs typeface="+mn-cs"/>
            </a:endParaRPr>
          </a:p>
        </p:txBody>
      </p:sp>
      <p:sp>
        <p:nvSpPr>
          <p:cNvPr id="10" name="Rectangle: Rounded Corners 9">
            <a:extLst>
              <a:ext uri="{FF2B5EF4-FFF2-40B4-BE49-F238E27FC236}">
                <a16:creationId xmlns:a16="http://schemas.microsoft.com/office/drawing/2014/main" id="{7A5E5860-E98A-26B5-37C3-7682B9000F68}"/>
              </a:ext>
            </a:extLst>
          </p:cNvPr>
          <p:cNvSpPr/>
          <p:nvPr/>
        </p:nvSpPr>
        <p:spPr>
          <a:xfrm>
            <a:off x="6635342" y="1650366"/>
            <a:ext cx="4026057" cy="4681937"/>
          </a:xfrm>
          <a:prstGeom prst="roundRect">
            <a:avLst/>
          </a:prstGeom>
          <a:solidFill>
            <a:schemeClr val="bg1">
              <a:lumMod val="95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4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Sky Text"/>
              <a:ea typeface="+mn-ea"/>
              <a:cs typeface="+mn-cs"/>
            </a:endParaRPr>
          </a:p>
        </p:txBody>
      </p:sp>
      <p:pic>
        <p:nvPicPr>
          <p:cNvPr id="1026" name="Picture 2">
            <a:extLst>
              <a:ext uri="{FF2B5EF4-FFF2-40B4-BE49-F238E27FC236}">
                <a16:creationId xmlns:a16="http://schemas.microsoft.com/office/drawing/2014/main" id="{3ADC81E3-B1BF-05AB-6037-B18D74E6D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348" y="2097702"/>
            <a:ext cx="3163678" cy="10479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2C49407-C6A4-64A3-70E1-11620C1CF99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31868" y="1650367"/>
            <a:ext cx="1942638" cy="1942638"/>
          </a:xfrm>
          <a:prstGeom prst="rect">
            <a:avLst/>
          </a:prstGeom>
        </p:spPr>
      </p:pic>
      <p:sp>
        <p:nvSpPr>
          <p:cNvPr id="7" name="Title 1">
            <a:extLst>
              <a:ext uri="{FF2B5EF4-FFF2-40B4-BE49-F238E27FC236}">
                <a16:creationId xmlns:a16="http://schemas.microsoft.com/office/drawing/2014/main" id="{8B59BD1A-61EB-BE7D-671A-14DD11873E07}"/>
              </a:ext>
            </a:extLst>
          </p:cNvPr>
          <p:cNvSpPr>
            <a:spLocks noGrp="1"/>
          </p:cNvSpPr>
          <p:nvPr>
            <p:ph type="title"/>
          </p:nvPr>
        </p:nvSpPr>
        <p:spPr>
          <a:xfrm>
            <a:off x="622167" y="608784"/>
            <a:ext cx="10460801" cy="1059959"/>
          </a:xfrm>
        </p:spPr>
        <p:txBody>
          <a:bodyPr/>
          <a:lstStyle/>
          <a:p>
            <a:r>
              <a:rPr lang="en-US" sz="2800"/>
              <a:t>Wealth of data opportunities exist for Automotive brands to reach highly targeted and refined, in-market audiences</a:t>
            </a:r>
            <a:endParaRPr lang="en-US"/>
          </a:p>
        </p:txBody>
      </p:sp>
      <p:pic>
        <p:nvPicPr>
          <p:cNvPr id="9" name="Picture 8">
            <a:extLst>
              <a:ext uri="{FF2B5EF4-FFF2-40B4-BE49-F238E27FC236}">
                <a16:creationId xmlns:a16="http://schemas.microsoft.com/office/drawing/2014/main" id="{359CF0F9-E4A2-128E-5501-3F7C1CECEC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6000" y="1568972"/>
            <a:ext cx="139062" cy="5040000"/>
          </a:xfrm>
          <a:prstGeom prst="rect">
            <a:avLst/>
          </a:prstGeom>
        </p:spPr>
      </p:pic>
      <p:sp>
        <p:nvSpPr>
          <p:cNvPr id="12" name="TextBox 11">
            <a:extLst>
              <a:ext uri="{FF2B5EF4-FFF2-40B4-BE49-F238E27FC236}">
                <a16:creationId xmlns:a16="http://schemas.microsoft.com/office/drawing/2014/main" id="{A3B04476-F094-27EB-18BF-36850BF30625}"/>
              </a:ext>
            </a:extLst>
          </p:cNvPr>
          <p:cNvSpPr txBox="1"/>
          <p:nvPr/>
        </p:nvSpPr>
        <p:spPr>
          <a:xfrm>
            <a:off x="6635342" y="3439961"/>
            <a:ext cx="4047346" cy="646331"/>
          </a:xfrm>
          <a:prstGeom prst="rect">
            <a:avLst/>
          </a:prstGeom>
          <a:noFill/>
        </p:spPr>
        <p:txBody>
          <a:bodyPr wrap="square">
            <a:spAutoFit/>
          </a:bodyPr>
          <a:lstStyle/>
          <a:p>
            <a:pPr algn="ctr" defTabSz="1219043"/>
            <a:r>
              <a:rPr lang="en-GB" sz="180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46m Vehicle registration government database and survey data</a:t>
            </a:r>
            <a:endParaRPr lang="en-US" sz="180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endParaRPr>
          </a:p>
        </p:txBody>
      </p:sp>
      <p:sp>
        <p:nvSpPr>
          <p:cNvPr id="13" name="TextBox 12">
            <a:extLst>
              <a:ext uri="{FF2B5EF4-FFF2-40B4-BE49-F238E27FC236}">
                <a16:creationId xmlns:a16="http://schemas.microsoft.com/office/drawing/2014/main" id="{26570228-A1F9-2677-B420-38E1A1671DD9}"/>
              </a:ext>
            </a:extLst>
          </p:cNvPr>
          <p:cNvSpPr txBox="1"/>
          <p:nvPr/>
        </p:nvSpPr>
        <p:spPr>
          <a:xfrm>
            <a:off x="6795392" y="4225995"/>
            <a:ext cx="3677058" cy="923330"/>
          </a:xfrm>
          <a:prstGeom prst="rect">
            <a:avLst/>
          </a:prstGeom>
          <a:noFill/>
        </p:spPr>
        <p:txBody>
          <a:bodyPr wrap="square">
            <a:spAutoFit/>
          </a:bodyPr>
          <a:lstStyle/>
          <a:p>
            <a:pPr algn="ctr" defTabSz="1219043"/>
            <a:r>
              <a:rPr lang="en-GB" sz="180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100+ Individual characteristics to build a detailed profile of each vehicle owner</a:t>
            </a:r>
          </a:p>
        </p:txBody>
      </p:sp>
      <p:sp>
        <p:nvSpPr>
          <p:cNvPr id="14" name="TextBox 13">
            <a:extLst>
              <a:ext uri="{FF2B5EF4-FFF2-40B4-BE49-F238E27FC236}">
                <a16:creationId xmlns:a16="http://schemas.microsoft.com/office/drawing/2014/main" id="{89E77CB1-CF95-6428-D692-F1C86EC98B3A}"/>
              </a:ext>
            </a:extLst>
          </p:cNvPr>
          <p:cNvSpPr txBox="1"/>
          <p:nvPr/>
        </p:nvSpPr>
        <p:spPr>
          <a:xfrm>
            <a:off x="6820486" y="5289028"/>
            <a:ext cx="3677058" cy="923330"/>
          </a:xfrm>
          <a:prstGeom prst="rect">
            <a:avLst/>
          </a:prstGeom>
          <a:noFill/>
        </p:spPr>
        <p:txBody>
          <a:bodyPr wrap="square">
            <a:spAutoFit/>
          </a:bodyPr>
          <a:lstStyle/>
          <a:p>
            <a:pPr algn="ctr" defTabSz="1219043"/>
            <a:r>
              <a:rPr lang="en-GB" sz="180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75 Audience builds available off-the-shelf for live, on demand and digital campaigns</a:t>
            </a:r>
          </a:p>
        </p:txBody>
      </p:sp>
      <p:sp>
        <p:nvSpPr>
          <p:cNvPr id="15" name="TextBox 14">
            <a:extLst>
              <a:ext uri="{FF2B5EF4-FFF2-40B4-BE49-F238E27FC236}">
                <a16:creationId xmlns:a16="http://schemas.microsoft.com/office/drawing/2014/main" id="{D96F2C94-53AE-0E14-507B-D8DD6DF42B39}"/>
              </a:ext>
            </a:extLst>
          </p:cNvPr>
          <p:cNvSpPr txBox="1"/>
          <p:nvPr/>
        </p:nvSpPr>
        <p:spPr>
          <a:xfrm>
            <a:off x="1844162" y="3439961"/>
            <a:ext cx="3677058" cy="646331"/>
          </a:xfrm>
          <a:prstGeom prst="rect">
            <a:avLst/>
          </a:prstGeom>
          <a:noFill/>
        </p:spPr>
        <p:txBody>
          <a:bodyPr wrap="square">
            <a:spAutoFit/>
          </a:bodyPr>
          <a:lstStyle/>
          <a:p>
            <a:pPr algn="ctr" defTabSz="1219043"/>
            <a:r>
              <a:rPr lang="en-GB">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4.5</a:t>
            </a:r>
            <a:r>
              <a:rPr lang="en-GB" sz="180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m+ vehicle owners verified by reg number</a:t>
            </a:r>
          </a:p>
        </p:txBody>
      </p:sp>
      <p:sp>
        <p:nvSpPr>
          <p:cNvPr id="16" name="TextBox 15">
            <a:extLst>
              <a:ext uri="{FF2B5EF4-FFF2-40B4-BE49-F238E27FC236}">
                <a16:creationId xmlns:a16="http://schemas.microsoft.com/office/drawing/2014/main" id="{86F64B88-63AE-86A8-7DF9-906588D6ECDF}"/>
              </a:ext>
            </a:extLst>
          </p:cNvPr>
          <p:cNvSpPr txBox="1"/>
          <p:nvPr/>
        </p:nvSpPr>
        <p:spPr>
          <a:xfrm>
            <a:off x="1844162" y="4225995"/>
            <a:ext cx="3677058" cy="923330"/>
          </a:xfrm>
          <a:prstGeom prst="rect">
            <a:avLst/>
          </a:prstGeom>
          <a:noFill/>
        </p:spPr>
        <p:txBody>
          <a:bodyPr wrap="square">
            <a:spAutoFit/>
          </a:bodyPr>
          <a:lstStyle/>
          <a:p>
            <a:pPr algn="ctr" defTabSz="1219043"/>
            <a:r>
              <a:rPr lang="en-GB" sz="180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In-market audiences for today’s needs (Electric / Hybrid / Used / After Sales)</a:t>
            </a:r>
          </a:p>
        </p:txBody>
      </p:sp>
      <p:sp>
        <p:nvSpPr>
          <p:cNvPr id="17" name="TextBox 16">
            <a:extLst>
              <a:ext uri="{FF2B5EF4-FFF2-40B4-BE49-F238E27FC236}">
                <a16:creationId xmlns:a16="http://schemas.microsoft.com/office/drawing/2014/main" id="{CDEBE0D1-058C-02DF-7023-42273B58B0A7}"/>
              </a:ext>
            </a:extLst>
          </p:cNvPr>
          <p:cNvSpPr txBox="1"/>
          <p:nvPr/>
        </p:nvSpPr>
        <p:spPr>
          <a:xfrm>
            <a:off x="1844162" y="5289028"/>
            <a:ext cx="3677058" cy="923330"/>
          </a:xfrm>
          <a:prstGeom prst="rect">
            <a:avLst/>
          </a:prstGeom>
          <a:noFill/>
        </p:spPr>
        <p:txBody>
          <a:bodyPr wrap="square">
            <a:spAutoFit/>
          </a:bodyPr>
          <a:lstStyle/>
          <a:p>
            <a:pPr algn="ctr" defTabSz="1219043"/>
            <a:r>
              <a:rPr lang="en-GB" sz="180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Bespoke audience builds available to activate on live, on demand and digital campaigns</a:t>
            </a:r>
          </a:p>
        </p:txBody>
      </p:sp>
    </p:spTree>
    <p:extLst>
      <p:ext uri="{BB962C8B-B14F-4D97-AF65-F5344CB8AC3E}">
        <p14:creationId xmlns:p14="http://schemas.microsoft.com/office/powerpoint/2010/main" val="315553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race car on a track&#10;&#10;AI-generated content may be incorrect.">
            <a:extLst>
              <a:ext uri="{FF2B5EF4-FFF2-40B4-BE49-F238E27FC236}">
                <a16:creationId xmlns:a16="http://schemas.microsoft.com/office/drawing/2014/main" id="{A3530469-BC15-FAF4-CA4A-CEAD01E61B9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sharpenSoften amount="-25000"/>
                    </a14:imgEffect>
                    <a14:imgEffect>
                      <a14:colorTemperature colorTemp="5900"/>
                    </a14:imgEffect>
                  </a14:imgLayer>
                </a14:imgProps>
              </a:ext>
              <a:ext uri="{28A0092B-C50C-407E-A947-70E740481C1C}">
                <a14:useLocalDpi xmlns:a14="http://schemas.microsoft.com/office/drawing/2010/main" val="0"/>
              </a:ext>
            </a:extLst>
          </a:blip>
          <a:srcRect t="9455" b="9455"/>
          <a:stretch>
            <a:fillRect/>
          </a:stretch>
        </p:blipFill>
        <p:spPr/>
      </p:pic>
      <p:sp>
        <p:nvSpPr>
          <p:cNvPr id="4" name="Title 4">
            <a:extLst>
              <a:ext uri="{FF2B5EF4-FFF2-40B4-BE49-F238E27FC236}">
                <a16:creationId xmlns:a16="http://schemas.microsoft.com/office/drawing/2014/main" id="{FC777882-E602-9A51-4CDD-C10771CB0EE5}"/>
              </a:ext>
            </a:extLst>
          </p:cNvPr>
          <p:cNvSpPr txBox="1">
            <a:spLocks/>
          </p:cNvSpPr>
          <p:nvPr/>
        </p:nvSpPr>
        <p:spPr>
          <a:xfrm>
            <a:off x="464833" y="803435"/>
            <a:ext cx="10947668" cy="868535"/>
          </a:xfrm>
          <a:prstGeom prst="rect">
            <a:avLst/>
          </a:prstGeom>
        </p:spPr>
        <p:txBody>
          <a:bodyPr lIns="91433" tIns="45716" rIns="91433" bIns="45716" anchor="t"/>
          <a:lstStyle>
            <a:lvl1pPr marL="0" algn="l" defTabSz="1219043" rtl="0" eaLnBrk="1" latinLnBrk="0" hangingPunct="1">
              <a:lnSpc>
                <a:spcPct val="80000"/>
              </a:lnSpc>
              <a:spcBef>
                <a:spcPts val="800"/>
              </a:spcBef>
              <a:spcAft>
                <a:spcPts val="0"/>
              </a:spcAft>
              <a:buNone/>
              <a:defRPr lang="en-GB" sz="2916" kern="1200" dirty="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j-lt"/>
                <a:ea typeface="+mj-ea"/>
                <a:cs typeface="Sky Text Light"/>
              </a:defRPr>
            </a:lvl1pPr>
          </a:lstStyle>
          <a:p>
            <a:pPr defTabSz="1218965"/>
            <a:r>
              <a:rPr lang="en-GB" sz="6000" spc="-150">
                <a:solidFill>
                  <a:srgbClr val="FFFFFF"/>
                </a:solidFill>
                <a:latin typeface="Sky Text" panose="020B0506040202020204" pitchFamily="34" charset="0"/>
              </a:rPr>
              <a:t>Addressable for automotive</a:t>
            </a:r>
          </a:p>
        </p:txBody>
      </p:sp>
      <p:sp>
        <p:nvSpPr>
          <p:cNvPr id="5" name="TextBox 4">
            <a:extLst>
              <a:ext uri="{FF2B5EF4-FFF2-40B4-BE49-F238E27FC236}">
                <a16:creationId xmlns:a16="http://schemas.microsoft.com/office/drawing/2014/main" id="{24D19467-58C5-64EA-6F2E-108086860E09}"/>
              </a:ext>
            </a:extLst>
          </p:cNvPr>
          <p:cNvSpPr txBox="1"/>
          <p:nvPr/>
        </p:nvSpPr>
        <p:spPr>
          <a:xfrm>
            <a:off x="464834" y="1489378"/>
            <a:ext cx="4656489" cy="348799"/>
          </a:xfrm>
          <a:prstGeom prst="rect">
            <a:avLst/>
          </a:prstGeom>
          <a:noFill/>
        </p:spPr>
        <p:txBody>
          <a:bodyPr wrap="square" lIns="91433" tIns="45716" rIns="91433" bIns="45716" rtlCol="0" anchor="t">
            <a:spAutoFit/>
          </a:bodyPr>
          <a:lstStyle/>
          <a:p>
            <a:pPr defTabSz="914341"/>
            <a:r>
              <a:rPr lang="en-GB" sz="1600">
                <a:solidFill>
                  <a:srgbClr val="FFFFFF"/>
                </a:solidFill>
                <a:latin typeface="Sky Text"/>
              </a:rPr>
              <a:t>Powered by Experian, designed for Sky Media</a:t>
            </a:r>
          </a:p>
        </p:txBody>
      </p:sp>
      <p:sp>
        <p:nvSpPr>
          <p:cNvPr id="2" name="TextBox 1">
            <a:extLst>
              <a:ext uri="{FF2B5EF4-FFF2-40B4-BE49-F238E27FC236}">
                <a16:creationId xmlns:a16="http://schemas.microsoft.com/office/drawing/2014/main" id="{7E515BB1-B471-4D22-B364-2DA1B93A266D}"/>
              </a:ext>
            </a:extLst>
          </p:cNvPr>
          <p:cNvSpPr txBox="1"/>
          <p:nvPr/>
        </p:nvSpPr>
        <p:spPr>
          <a:xfrm>
            <a:off x="4534503" y="4115430"/>
            <a:ext cx="3215041" cy="1477520"/>
          </a:xfrm>
          <a:prstGeom prst="rect">
            <a:avLst/>
          </a:prstGeom>
          <a:noFill/>
        </p:spPr>
        <p:txBody>
          <a:bodyPr wrap="square" rtlCol="0">
            <a:spAutoFit/>
          </a:bodyPr>
          <a:lstStyle/>
          <a:p>
            <a:pPr algn="ctr" defTabSz="914341"/>
            <a:r>
              <a:rPr lang="en-GB" sz="2000">
                <a:solidFill>
                  <a:srgbClr val="FFFFFF"/>
                </a:solidFill>
                <a:latin typeface="Sky Text Medium"/>
              </a:rPr>
              <a:t>Individual characteristics</a:t>
            </a:r>
          </a:p>
          <a:p>
            <a:pPr algn="ctr" defTabSz="914341"/>
            <a:r>
              <a:rPr lang="en-GB" sz="1667">
                <a:solidFill>
                  <a:srgbClr val="FFFFFF"/>
                </a:solidFill>
                <a:latin typeface="Sky Text" panose="020B0506040202020204" pitchFamily="34" charset="0"/>
              </a:rPr>
              <a:t>Experian draw from their rich database to build a detailed profile of each vehicle owner</a:t>
            </a:r>
          </a:p>
          <a:p>
            <a:pPr algn="ctr" defTabSz="914341"/>
            <a:endParaRPr lang="en-GB" sz="2000">
              <a:solidFill>
                <a:srgbClr val="FFFFFF"/>
              </a:solidFill>
              <a:latin typeface="Sky Text Medium"/>
            </a:endParaRPr>
          </a:p>
        </p:txBody>
      </p:sp>
      <p:sp>
        <p:nvSpPr>
          <p:cNvPr id="8" name="TextBox 7">
            <a:extLst>
              <a:ext uri="{FF2B5EF4-FFF2-40B4-BE49-F238E27FC236}">
                <a16:creationId xmlns:a16="http://schemas.microsoft.com/office/drawing/2014/main" id="{3B7F30FF-F2A4-5196-D3B6-95A32D63D31B}"/>
              </a:ext>
            </a:extLst>
          </p:cNvPr>
          <p:cNvSpPr txBox="1"/>
          <p:nvPr/>
        </p:nvSpPr>
        <p:spPr>
          <a:xfrm>
            <a:off x="1192566" y="4117114"/>
            <a:ext cx="2955204" cy="913199"/>
          </a:xfrm>
          <a:prstGeom prst="rect">
            <a:avLst/>
          </a:prstGeom>
          <a:noFill/>
        </p:spPr>
        <p:txBody>
          <a:bodyPr wrap="square" rtlCol="0">
            <a:spAutoFit/>
          </a:bodyPr>
          <a:lstStyle/>
          <a:p>
            <a:pPr algn="ctr" defTabSz="914341"/>
            <a:r>
              <a:rPr lang="en-GB" sz="2000">
                <a:solidFill>
                  <a:srgbClr val="FFFFFF"/>
                </a:solidFill>
                <a:latin typeface="Sky Text Medium"/>
              </a:rPr>
              <a:t>Vehicle records</a:t>
            </a:r>
          </a:p>
          <a:p>
            <a:pPr algn="ctr" defTabSz="914341"/>
            <a:r>
              <a:rPr lang="en-GB" sz="1667">
                <a:solidFill>
                  <a:srgbClr val="FFFFFF"/>
                </a:solidFill>
                <a:latin typeface="Sky Text" panose="020B0506040202020204" pitchFamily="34" charset="0"/>
              </a:rPr>
              <a:t>Genuine registrations from government database </a:t>
            </a:r>
          </a:p>
        </p:txBody>
      </p:sp>
      <p:sp>
        <p:nvSpPr>
          <p:cNvPr id="9" name="TextBox 8">
            <a:extLst>
              <a:ext uri="{FF2B5EF4-FFF2-40B4-BE49-F238E27FC236}">
                <a16:creationId xmlns:a16="http://schemas.microsoft.com/office/drawing/2014/main" id="{A2303355-C224-503B-A4E7-E3C05C071746}"/>
              </a:ext>
            </a:extLst>
          </p:cNvPr>
          <p:cNvSpPr txBox="1"/>
          <p:nvPr/>
        </p:nvSpPr>
        <p:spPr>
          <a:xfrm>
            <a:off x="7993416" y="4115430"/>
            <a:ext cx="3215041" cy="1169744"/>
          </a:xfrm>
          <a:prstGeom prst="rect">
            <a:avLst/>
          </a:prstGeom>
          <a:noFill/>
        </p:spPr>
        <p:txBody>
          <a:bodyPr wrap="square" rtlCol="0">
            <a:spAutoFit/>
          </a:bodyPr>
          <a:lstStyle/>
          <a:p>
            <a:pPr algn="ctr" defTabSz="914341"/>
            <a:r>
              <a:rPr lang="en-GB" sz="2000">
                <a:solidFill>
                  <a:srgbClr val="FFFFFF"/>
                </a:solidFill>
                <a:latin typeface="Sky Text Medium"/>
              </a:rPr>
              <a:t>Audience builds</a:t>
            </a:r>
          </a:p>
          <a:p>
            <a:pPr algn="ctr" defTabSz="914341"/>
            <a:r>
              <a:rPr lang="en-GB" sz="1667">
                <a:solidFill>
                  <a:srgbClr val="FFFFFF"/>
                </a:solidFill>
                <a:latin typeface="Sky Text" panose="020B0506040202020204" pitchFamily="34" charset="0"/>
              </a:rPr>
              <a:t>Designed for Sky Media and available off-the-shelf for live, on demand and digital campaigns</a:t>
            </a:r>
          </a:p>
        </p:txBody>
      </p:sp>
      <p:sp>
        <p:nvSpPr>
          <p:cNvPr id="10" name="TextBox 9">
            <a:extLst>
              <a:ext uri="{FF2B5EF4-FFF2-40B4-BE49-F238E27FC236}">
                <a16:creationId xmlns:a16="http://schemas.microsoft.com/office/drawing/2014/main" id="{FE0B64FD-C489-0538-8D58-7F1F9497738B}"/>
              </a:ext>
            </a:extLst>
          </p:cNvPr>
          <p:cNvSpPr txBox="1"/>
          <p:nvPr/>
        </p:nvSpPr>
        <p:spPr>
          <a:xfrm>
            <a:off x="1370389" y="2644230"/>
            <a:ext cx="2781015" cy="1569532"/>
          </a:xfrm>
          <a:prstGeom prst="rect">
            <a:avLst/>
          </a:prstGeom>
          <a:noFill/>
        </p:spPr>
        <p:txBody>
          <a:bodyPr wrap="square" rtlCol="0">
            <a:spAutoFit/>
          </a:bodyPr>
          <a:lstStyle/>
          <a:p>
            <a:pPr algn="ctr" defTabSz="914341"/>
            <a:r>
              <a:rPr lang="en-US" sz="9599">
                <a:ln w="12700">
                  <a:noFill/>
                </a:ln>
                <a:gradFill>
                  <a:gsLst>
                    <a:gs pos="0">
                      <a:srgbClr val="FF6403"/>
                    </a:gs>
                    <a:gs pos="99000">
                      <a:srgbClr val="FF00A5"/>
                    </a:gs>
                  </a:gsLst>
                  <a:lin ang="0" scaled="1"/>
                </a:gradFill>
                <a:latin typeface="Sky Text Medium"/>
              </a:rPr>
              <a:t>46</a:t>
            </a:r>
            <a:r>
              <a:rPr lang="en-US" sz="9599" baseline="30000">
                <a:ln w="12700">
                  <a:noFill/>
                </a:ln>
                <a:gradFill>
                  <a:gsLst>
                    <a:gs pos="0">
                      <a:srgbClr val="FF6403"/>
                    </a:gs>
                    <a:gs pos="99000">
                      <a:srgbClr val="FF00A5"/>
                    </a:gs>
                  </a:gsLst>
                  <a:lin ang="0" scaled="1"/>
                </a:gradFill>
                <a:latin typeface="Sky Text Medium"/>
              </a:rPr>
              <a:t>m</a:t>
            </a:r>
          </a:p>
        </p:txBody>
      </p:sp>
      <p:sp>
        <p:nvSpPr>
          <p:cNvPr id="12" name="TextBox 11">
            <a:extLst>
              <a:ext uri="{FF2B5EF4-FFF2-40B4-BE49-F238E27FC236}">
                <a16:creationId xmlns:a16="http://schemas.microsoft.com/office/drawing/2014/main" id="{CAA68317-ABEE-AA75-59FC-AA8353E1342F}"/>
              </a:ext>
            </a:extLst>
          </p:cNvPr>
          <p:cNvSpPr txBox="1"/>
          <p:nvPr/>
        </p:nvSpPr>
        <p:spPr>
          <a:xfrm>
            <a:off x="8218420" y="2644230"/>
            <a:ext cx="2781015" cy="1569532"/>
          </a:xfrm>
          <a:prstGeom prst="rect">
            <a:avLst/>
          </a:prstGeom>
          <a:noFill/>
        </p:spPr>
        <p:txBody>
          <a:bodyPr wrap="square" rtlCol="0">
            <a:spAutoFit/>
          </a:bodyPr>
          <a:lstStyle/>
          <a:p>
            <a:pPr algn="ctr" defTabSz="914341"/>
            <a:r>
              <a:rPr lang="en-US" sz="9599">
                <a:ln w="12700">
                  <a:noFill/>
                </a:ln>
                <a:gradFill>
                  <a:gsLst>
                    <a:gs pos="0">
                      <a:srgbClr val="FF6403"/>
                    </a:gs>
                    <a:gs pos="99000">
                      <a:srgbClr val="FF00A5"/>
                    </a:gs>
                  </a:gsLst>
                  <a:lin ang="0" scaled="1"/>
                </a:gradFill>
                <a:latin typeface="Sky Text Medium"/>
              </a:rPr>
              <a:t>75</a:t>
            </a:r>
            <a:r>
              <a:rPr lang="en-US" sz="9599" baseline="30000">
                <a:ln w="12700">
                  <a:noFill/>
                </a:ln>
                <a:gradFill>
                  <a:gsLst>
                    <a:gs pos="0">
                      <a:srgbClr val="FF6403"/>
                    </a:gs>
                    <a:gs pos="99000">
                      <a:srgbClr val="FF00A5"/>
                    </a:gs>
                  </a:gsLst>
                  <a:lin ang="0" scaled="1"/>
                </a:gradFill>
                <a:latin typeface="Sky Text Medium"/>
              </a:rPr>
              <a:t>+</a:t>
            </a:r>
          </a:p>
        </p:txBody>
      </p:sp>
      <p:sp>
        <p:nvSpPr>
          <p:cNvPr id="3" name="TextBox 2">
            <a:extLst>
              <a:ext uri="{FF2B5EF4-FFF2-40B4-BE49-F238E27FC236}">
                <a16:creationId xmlns:a16="http://schemas.microsoft.com/office/drawing/2014/main" id="{E9EE103F-7012-EDBB-05CA-63B21D8C70F6}"/>
              </a:ext>
            </a:extLst>
          </p:cNvPr>
          <p:cNvSpPr txBox="1"/>
          <p:nvPr/>
        </p:nvSpPr>
        <p:spPr>
          <a:xfrm>
            <a:off x="4751515" y="2661612"/>
            <a:ext cx="2781015" cy="1569532"/>
          </a:xfrm>
          <a:prstGeom prst="rect">
            <a:avLst/>
          </a:prstGeom>
          <a:noFill/>
        </p:spPr>
        <p:txBody>
          <a:bodyPr wrap="square" rtlCol="0">
            <a:spAutoFit/>
          </a:bodyPr>
          <a:lstStyle/>
          <a:p>
            <a:pPr algn="ctr" defTabSz="914341"/>
            <a:r>
              <a:rPr lang="en-US" sz="9599">
                <a:ln w="12700">
                  <a:noFill/>
                </a:ln>
                <a:gradFill>
                  <a:gsLst>
                    <a:gs pos="0">
                      <a:srgbClr val="FF6403"/>
                    </a:gs>
                    <a:gs pos="99000">
                      <a:srgbClr val="FF00A5"/>
                    </a:gs>
                  </a:gsLst>
                  <a:lin ang="0" scaled="1"/>
                </a:gradFill>
                <a:latin typeface="Sky Text Medium"/>
              </a:rPr>
              <a:t>100</a:t>
            </a:r>
            <a:r>
              <a:rPr lang="en-US" sz="9599" baseline="30000">
                <a:ln w="12700">
                  <a:noFill/>
                </a:ln>
                <a:gradFill>
                  <a:gsLst>
                    <a:gs pos="0">
                      <a:srgbClr val="FF6403"/>
                    </a:gs>
                    <a:gs pos="99000">
                      <a:srgbClr val="FF00A5"/>
                    </a:gs>
                  </a:gsLst>
                  <a:lin ang="0" scaled="1"/>
                </a:gradFill>
                <a:latin typeface="Sky Text Medium"/>
              </a:rPr>
              <a:t>+</a:t>
            </a:r>
          </a:p>
        </p:txBody>
      </p:sp>
    </p:spTree>
    <p:extLst>
      <p:ext uri="{BB962C8B-B14F-4D97-AF65-F5344CB8AC3E}">
        <p14:creationId xmlns:p14="http://schemas.microsoft.com/office/powerpoint/2010/main" val="107099854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676868-C4C6-788F-265B-1F7F9256712C}"/>
              </a:ext>
            </a:extLst>
          </p:cNvPr>
          <p:cNvSpPr>
            <a:spLocks/>
          </p:cNvSpPr>
          <p:nvPr/>
        </p:nvSpPr>
        <p:spPr>
          <a:xfrm>
            <a:off x="459" y="259"/>
            <a:ext cx="12191082" cy="3407004"/>
          </a:xfrm>
          <a:prstGeom prst="rect">
            <a:avLst/>
          </a:prstGeom>
          <a:gradFill>
            <a:gsLst>
              <a:gs pos="28000">
                <a:srgbClr val="F80032"/>
              </a:gs>
              <a:gs pos="8000">
                <a:srgbClr val="FF7800"/>
              </a:gs>
              <a:gs pos="40000">
                <a:srgbClr val="FF00A0"/>
              </a:gs>
              <a:gs pos="60000">
                <a:srgbClr val="8C28FF"/>
              </a:gs>
              <a:gs pos="80000">
                <a:srgbClr val="0023FF"/>
              </a:gs>
              <a:gs pos="100000">
                <a:srgbClr val="1798FF"/>
              </a:gs>
            </a:gsLst>
            <a:lin ang="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endParaRPr lang="en-US" sz="2083">
              <a:solidFill>
                <a:srgbClr val="FFFFFF"/>
              </a:solidFill>
              <a:latin typeface="Sky Text" panose="020B0506040202020204" pitchFamily="34" charset="0"/>
            </a:endParaRPr>
          </a:p>
        </p:txBody>
      </p:sp>
      <p:sp>
        <p:nvSpPr>
          <p:cNvPr id="4" name="Title 3">
            <a:extLst>
              <a:ext uri="{FF2B5EF4-FFF2-40B4-BE49-F238E27FC236}">
                <a16:creationId xmlns:a16="http://schemas.microsoft.com/office/drawing/2014/main" id="{99AEA51B-6592-EB48-D864-EAE05090ED4C}"/>
              </a:ext>
            </a:extLst>
          </p:cNvPr>
          <p:cNvSpPr>
            <a:spLocks noGrp="1"/>
          </p:cNvSpPr>
          <p:nvPr>
            <p:ph type="title" idx="4294967295"/>
          </p:nvPr>
        </p:nvSpPr>
        <p:spPr>
          <a:xfrm>
            <a:off x="457200" y="1025706"/>
            <a:ext cx="11128917" cy="642890"/>
          </a:xfrm>
        </p:spPr>
        <p:txBody>
          <a:bodyPr/>
          <a:lstStyle/>
          <a:p>
            <a:pPr algn="ctr">
              <a:defRPr/>
            </a:pPr>
            <a:r>
              <a:rPr lang="en-US" sz="3600">
                <a:solidFill>
                  <a:schemeClr val="bg1"/>
                </a:solidFill>
                <a:latin typeface="Sky Text Medium"/>
              </a:rPr>
              <a:t>Reach in-market households by vehicle type via Experian</a:t>
            </a:r>
          </a:p>
        </p:txBody>
      </p:sp>
      <p:sp>
        <p:nvSpPr>
          <p:cNvPr id="27" name="Rectangle 26">
            <a:extLst>
              <a:ext uri="{FF2B5EF4-FFF2-40B4-BE49-F238E27FC236}">
                <a16:creationId xmlns:a16="http://schemas.microsoft.com/office/drawing/2014/main" id="{D404A5BE-FCF0-5312-9FF8-D6A469C35E62}"/>
              </a:ext>
            </a:extLst>
          </p:cNvPr>
          <p:cNvSpPr/>
          <p:nvPr/>
        </p:nvSpPr>
        <p:spPr>
          <a:xfrm>
            <a:off x="2170977" y="2049789"/>
            <a:ext cx="2383431" cy="3407003"/>
          </a:xfrm>
          <a:prstGeom prst="rect">
            <a:avLst/>
          </a:prstGeom>
          <a:solidFill>
            <a:schemeClr val="bg1"/>
          </a:solidFill>
          <a:ln>
            <a:noFill/>
          </a:ln>
          <a:effectLst>
            <a:outerShdw blurRad="109116" dist="34050" dir="5400000" sx="100127" sy="100127"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sp>
        <p:nvSpPr>
          <p:cNvPr id="28" name="Rectangle 27">
            <a:extLst>
              <a:ext uri="{FF2B5EF4-FFF2-40B4-BE49-F238E27FC236}">
                <a16:creationId xmlns:a16="http://schemas.microsoft.com/office/drawing/2014/main" id="{D4FFC0D2-493D-57BB-8697-7EE5418FD9B6}"/>
              </a:ext>
            </a:extLst>
          </p:cNvPr>
          <p:cNvSpPr/>
          <p:nvPr/>
        </p:nvSpPr>
        <p:spPr>
          <a:xfrm>
            <a:off x="4900624" y="2049789"/>
            <a:ext cx="2383431" cy="3407003"/>
          </a:xfrm>
          <a:prstGeom prst="rect">
            <a:avLst/>
          </a:prstGeom>
          <a:solidFill>
            <a:schemeClr val="bg1"/>
          </a:solidFill>
          <a:ln>
            <a:noFill/>
          </a:ln>
          <a:effectLst>
            <a:outerShdw blurRad="109116" dist="34050" dir="5400000" sx="100127" sy="100127"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sp>
        <p:nvSpPr>
          <p:cNvPr id="30" name="Rectangle 29">
            <a:extLst>
              <a:ext uri="{FF2B5EF4-FFF2-40B4-BE49-F238E27FC236}">
                <a16:creationId xmlns:a16="http://schemas.microsoft.com/office/drawing/2014/main" id="{02F36AD6-B254-A442-0EB2-BF5EC6C7131D}"/>
              </a:ext>
            </a:extLst>
          </p:cNvPr>
          <p:cNvSpPr/>
          <p:nvPr/>
        </p:nvSpPr>
        <p:spPr>
          <a:xfrm>
            <a:off x="7636944" y="2049789"/>
            <a:ext cx="2383431" cy="3407003"/>
          </a:xfrm>
          <a:prstGeom prst="rect">
            <a:avLst/>
          </a:prstGeom>
          <a:solidFill>
            <a:schemeClr val="bg1"/>
          </a:solidFill>
          <a:ln>
            <a:noFill/>
          </a:ln>
          <a:effectLst>
            <a:outerShdw blurRad="109116" dist="34050" dir="5400000" sx="100127" sy="100127"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sp>
        <p:nvSpPr>
          <p:cNvPr id="39" name="Right Triangle 38">
            <a:extLst>
              <a:ext uri="{FF2B5EF4-FFF2-40B4-BE49-F238E27FC236}">
                <a16:creationId xmlns:a16="http://schemas.microsoft.com/office/drawing/2014/main" id="{851270E4-BD9B-184A-0049-78900EFFD91F}"/>
              </a:ext>
            </a:extLst>
          </p:cNvPr>
          <p:cNvSpPr/>
          <p:nvPr/>
        </p:nvSpPr>
        <p:spPr>
          <a:xfrm>
            <a:off x="-2135062" y="731072"/>
            <a:ext cx="2276323" cy="2156587"/>
          </a:xfrm>
          <a:prstGeom prst="rtTriangle">
            <a:avLst/>
          </a:prstGeom>
          <a:gradFill>
            <a:gsLst>
              <a:gs pos="0">
                <a:schemeClr val="bg1">
                  <a:alpha val="40000"/>
                </a:schemeClr>
              </a:gs>
              <a:gs pos="88000">
                <a:schemeClr val="bg1">
                  <a:alpha val="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defRPr/>
            </a:pPr>
            <a:endParaRPr lang="en-US">
              <a:solidFill>
                <a:srgbClr val="FFFFFF"/>
              </a:solidFill>
              <a:latin typeface="Sky Text"/>
            </a:endParaRPr>
          </a:p>
        </p:txBody>
      </p:sp>
      <p:sp>
        <p:nvSpPr>
          <p:cNvPr id="5" name="Rectangle 4">
            <a:extLst>
              <a:ext uri="{FF2B5EF4-FFF2-40B4-BE49-F238E27FC236}">
                <a16:creationId xmlns:a16="http://schemas.microsoft.com/office/drawing/2014/main" id="{0B7E39CF-B8F6-EE0D-6290-16691411781D}"/>
              </a:ext>
            </a:extLst>
          </p:cNvPr>
          <p:cNvSpPr/>
          <p:nvPr/>
        </p:nvSpPr>
        <p:spPr>
          <a:xfrm>
            <a:off x="2170977" y="5405283"/>
            <a:ext cx="2383431" cy="51509"/>
          </a:xfrm>
          <a:prstGeom prst="rect">
            <a:avLst/>
          </a:prstGeom>
          <a:gradFill>
            <a:gsLst>
              <a:gs pos="100000">
                <a:srgbClr val="FC0078"/>
              </a:gs>
              <a:gs pos="0">
                <a:srgbClr val="FB2D1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sp>
        <p:nvSpPr>
          <p:cNvPr id="29" name="Rectangle 28">
            <a:extLst>
              <a:ext uri="{FF2B5EF4-FFF2-40B4-BE49-F238E27FC236}">
                <a16:creationId xmlns:a16="http://schemas.microsoft.com/office/drawing/2014/main" id="{469A4DF4-D749-5570-489D-E6E2625A05A9}"/>
              </a:ext>
            </a:extLst>
          </p:cNvPr>
          <p:cNvSpPr/>
          <p:nvPr/>
        </p:nvSpPr>
        <p:spPr>
          <a:xfrm>
            <a:off x="4907297" y="5405283"/>
            <a:ext cx="2383431" cy="51509"/>
          </a:xfrm>
          <a:prstGeom prst="rect">
            <a:avLst/>
          </a:prstGeom>
          <a:gradFill>
            <a:gsLst>
              <a:gs pos="100000">
                <a:srgbClr val="A61FE9"/>
              </a:gs>
              <a:gs pos="0">
                <a:srgbClr val="F304A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sp>
        <p:nvSpPr>
          <p:cNvPr id="12" name="Rectangle 11">
            <a:extLst>
              <a:ext uri="{FF2B5EF4-FFF2-40B4-BE49-F238E27FC236}">
                <a16:creationId xmlns:a16="http://schemas.microsoft.com/office/drawing/2014/main" id="{C8DEB4C2-BFD8-BF3B-C489-16C559034E74}"/>
              </a:ext>
            </a:extLst>
          </p:cNvPr>
          <p:cNvSpPr/>
          <p:nvPr/>
        </p:nvSpPr>
        <p:spPr>
          <a:xfrm>
            <a:off x="7637592" y="5405284"/>
            <a:ext cx="2383431" cy="51509"/>
          </a:xfrm>
          <a:prstGeom prst="rect">
            <a:avLst/>
          </a:prstGeom>
          <a:gradFill>
            <a:gsLst>
              <a:gs pos="100000">
                <a:srgbClr val="1690FF"/>
              </a:gs>
              <a:gs pos="0">
                <a:srgbClr val="043A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endParaRPr lang="en-US">
              <a:solidFill>
                <a:srgbClr val="FFFFFF"/>
              </a:solidFill>
              <a:latin typeface="Sky Text"/>
            </a:endParaRPr>
          </a:p>
        </p:txBody>
      </p:sp>
      <p:sp>
        <p:nvSpPr>
          <p:cNvPr id="38" name="TextBox 37">
            <a:extLst>
              <a:ext uri="{FF2B5EF4-FFF2-40B4-BE49-F238E27FC236}">
                <a16:creationId xmlns:a16="http://schemas.microsoft.com/office/drawing/2014/main" id="{18FA847B-8A2C-D9E4-C616-0EFCF94838F5}"/>
              </a:ext>
            </a:extLst>
          </p:cNvPr>
          <p:cNvSpPr txBox="1"/>
          <p:nvPr/>
        </p:nvSpPr>
        <p:spPr>
          <a:xfrm>
            <a:off x="2170976" y="4490819"/>
            <a:ext cx="2383431" cy="307777"/>
          </a:xfrm>
          <a:prstGeom prst="rect">
            <a:avLst/>
          </a:prstGeom>
          <a:noFill/>
        </p:spPr>
        <p:txBody>
          <a:bodyPr wrap="square">
            <a:spAutoFit/>
          </a:bodyPr>
          <a:lstStyle/>
          <a:p>
            <a:pPr algn="ctr" defTabSz="914341">
              <a:defRPr/>
            </a:pPr>
            <a:r>
              <a:rPr lang="en-GB" sz="1400">
                <a:gradFill>
                  <a:gsLst>
                    <a:gs pos="0">
                      <a:srgbClr val="FB2D1F"/>
                    </a:gs>
                    <a:gs pos="100000">
                      <a:srgbClr val="F304AA"/>
                    </a:gs>
                  </a:gsLst>
                  <a:lin ang="0" scaled="1"/>
                </a:gradFill>
                <a:latin typeface="Sky Text Medium"/>
              </a:rPr>
              <a:t>NEW OR USED</a:t>
            </a:r>
            <a:endParaRPr lang="en-US" sz="1400" i="1">
              <a:gradFill>
                <a:gsLst>
                  <a:gs pos="0">
                    <a:srgbClr val="FB2D1F"/>
                  </a:gs>
                  <a:gs pos="100000">
                    <a:srgbClr val="F304AA"/>
                  </a:gs>
                </a:gsLst>
                <a:lin ang="0" scaled="1"/>
              </a:gradFill>
              <a:latin typeface="Sky Text"/>
            </a:endParaRPr>
          </a:p>
        </p:txBody>
      </p:sp>
      <p:sp>
        <p:nvSpPr>
          <p:cNvPr id="40" name="TextBox 39">
            <a:extLst>
              <a:ext uri="{FF2B5EF4-FFF2-40B4-BE49-F238E27FC236}">
                <a16:creationId xmlns:a16="http://schemas.microsoft.com/office/drawing/2014/main" id="{5DA3CDEC-245A-73B0-D744-74FCE12621CC}"/>
              </a:ext>
            </a:extLst>
          </p:cNvPr>
          <p:cNvSpPr txBox="1"/>
          <p:nvPr/>
        </p:nvSpPr>
        <p:spPr>
          <a:xfrm>
            <a:off x="4893949" y="4490818"/>
            <a:ext cx="2390106" cy="738664"/>
          </a:xfrm>
          <a:prstGeom prst="rect">
            <a:avLst/>
          </a:prstGeom>
          <a:noFill/>
        </p:spPr>
        <p:txBody>
          <a:bodyPr wrap="square" rtlCol="0">
            <a:spAutoFit/>
          </a:bodyPr>
          <a:lstStyle/>
          <a:p>
            <a:pPr algn="ctr" defTabSz="914341">
              <a:defRPr/>
            </a:pPr>
            <a:r>
              <a:rPr lang="en-GB" sz="1400">
                <a:gradFill>
                  <a:gsLst>
                    <a:gs pos="0">
                      <a:srgbClr val="F304AA"/>
                    </a:gs>
                    <a:gs pos="100000">
                      <a:srgbClr val="A61FE9"/>
                    </a:gs>
                  </a:gsLst>
                  <a:lin ang="0" scaled="1"/>
                </a:gradFill>
                <a:latin typeface="Sky Text Medium"/>
              </a:rPr>
              <a:t>SIZE OF VEHICLE</a:t>
            </a:r>
          </a:p>
          <a:p>
            <a:pPr algn="ctr" defTabSz="914341">
              <a:defRPr/>
            </a:pPr>
            <a:r>
              <a:rPr lang="en-GB" sz="1400">
                <a:gradFill>
                  <a:gsLst>
                    <a:gs pos="0">
                      <a:srgbClr val="F304AA"/>
                    </a:gs>
                    <a:gs pos="100000">
                      <a:srgbClr val="A61FE9"/>
                    </a:gs>
                  </a:gsLst>
                  <a:lin ang="0" scaled="1"/>
                </a:gradFill>
                <a:latin typeface="Sky Text" panose="020B0506040202020204" pitchFamily="34" charset="0"/>
              </a:rPr>
              <a:t>Super mini, mini, medium, MPV, light commercial </a:t>
            </a:r>
          </a:p>
        </p:txBody>
      </p:sp>
      <p:sp>
        <p:nvSpPr>
          <p:cNvPr id="41" name="TextBox 40">
            <a:extLst>
              <a:ext uri="{FF2B5EF4-FFF2-40B4-BE49-F238E27FC236}">
                <a16:creationId xmlns:a16="http://schemas.microsoft.com/office/drawing/2014/main" id="{38443E73-21D9-7DBC-1EDA-3860873D2F0A}"/>
              </a:ext>
            </a:extLst>
          </p:cNvPr>
          <p:cNvSpPr txBox="1"/>
          <p:nvPr/>
        </p:nvSpPr>
        <p:spPr>
          <a:xfrm>
            <a:off x="7627799" y="4490818"/>
            <a:ext cx="2390106" cy="738664"/>
          </a:xfrm>
          <a:prstGeom prst="rect">
            <a:avLst/>
          </a:prstGeom>
          <a:noFill/>
        </p:spPr>
        <p:txBody>
          <a:bodyPr wrap="square" rtlCol="0">
            <a:spAutoFit/>
          </a:bodyPr>
          <a:lstStyle/>
          <a:p>
            <a:pPr algn="ctr" defTabSz="914341">
              <a:defRPr/>
            </a:pPr>
            <a:r>
              <a:rPr lang="en-GB" sz="1400">
                <a:gradFill>
                  <a:gsLst>
                    <a:gs pos="0">
                      <a:srgbClr val="043AFF"/>
                    </a:gs>
                    <a:gs pos="100000">
                      <a:srgbClr val="1690FF"/>
                    </a:gs>
                  </a:gsLst>
                  <a:lin ang="0" scaled="1"/>
                </a:gradFill>
                <a:latin typeface="Sky Text Medium"/>
              </a:rPr>
              <a:t>VALUE</a:t>
            </a:r>
            <a:br>
              <a:rPr lang="en-GB" sz="1400">
                <a:gradFill>
                  <a:gsLst>
                    <a:gs pos="0">
                      <a:srgbClr val="043AFF"/>
                    </a:gs>
                    <a:gs pos="100000">
                      <a:srgbClr val="1690FF"/>
                    </a:gs>
                  </a:gsLst>
                  <a:lin ang="0" scaled="1"/>
                </a:gradFill>
                <a:latin typeface="Sky Text Medium"/>
              </a:rPr>
            </a:br>
            <a:r>
              <a:rPr lang="en-GB" sz="1400">
                <a:gradFill>
                  <a:gsLst>
                    <a:gs pos="0">
                      <a:srgbClr val="043AFF"/>
                    </a:gs>
                    <a:gs pos="100000">
                      <a:srgbClr val="1690FF"/>
                    </a:gs>
                  </a:gsLst>
                  <a:lin ang="0" scaled="1"/>
                </a:gradFill>
                <a:latin typeface="Sky Text" panose="020B0506040202020204" pitchFamily="34" charset="0"/>
              </a:rPr>
              <a:t>Economy, mid, premium, luxury, sports, utility </a:t>
            </a:r>
          </a:p>
        </p:txBody>
      </p:sp>
      <p:pic>
        <p:nvPicPr>
          <p:cNvPr id="1026" name="Picture 2" descr="Used cars in stock at Listers Audi">
            <a:extLst>
              <a:ext uri="{FF2B5EF4-FFF2-40B4-BE49-F238E27FC236}">
                <a16:creationId xmlns:a16="http://schemas.microsoft.com/office/drawing/2014/main" id="{7C2C9F50-069D-3AF3-0EB3-02021303488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t="528" r="885" b="-528"/>
          <a:stretch/>
        </p:blipFill>
        <p:spPr bwMode="auto">
          <a:xfrm>
            <a:off x="2276783" y="2129327"/>
            <a:ext cx="2154869" cy="23033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47,200+ Cargo Van Stock Photos, Pictures &amp; Royalty-Free Images - iStock |  Cargo van open, White cargo van, Cargo van template">
            <a:extLst>
              <a:ext uri="{FF2B5EF4-FFF2-40B4-BE49-F238E27FC236}">
                <a16:creationId xmlns:a16="http://schemas.microsoft.com/office/drawing/2014/main" id="{4A29E7D8-8913-14CA-1381-106B2637955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646" t="518" r="4171" b="-518"/>
          <a:stretch/>
        </p:blipFill>
        <p:spPr bwMode="auto">
          <a:xfrm>
            <a:off x="5000489" y="2113418"/>
            <a:ext cx="2155459" cy="23033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81,300+ Sports Cars Stock Photos, Pictures &amp; Royalty-Free Images - iStock |  Luxury car, Car, Sports car driving">
            <a:extLst>
              <a:ext uri="{FF2B5EF4-FFF2-40B4-BE49-F238E27FC236}">
                <a16:creationId xmlns:a16="http://schemas.microsoft.com/office/drawing/2014/main" id="{653F5D1B-090E-B3FC-3094-DF7B7ED0FCB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756" t="-94" r="20166" b="94"/>
          <a:stretch/>
        </p:blipFill>
        <p:spPr bwMode="auto">
          <a:xfrm>
            <a:off x="7738852" y="2111255"/>
            <a:ext cx="2163136" cy="2303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427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2A4F-501F-7D50-2318-7EBB2577E101}"/>
              </a:ext>
            </a:extLst>
          </p:cNvPr>
          <p:cNvSpPr>
            <a:spLocks noGrp="1"/>
          </p:cNvSpPr>
          <p:nvPr>
            <p:ph type="title"/>
          </p:nvPr>
        </p:nvSpPr>
        <p:spPr>
          <a:xfrm>
            <a:off x="622167" y="608784"/>
            <a:ext cx="6854397" cy="1059959"/>
          </a:xfrm>
        </p:spPr>
        <p:txBody>
          <a:bodyPr/>
          <a:lstStyle/>
          <a:p>
            <a:r>
              <a:rPr lang="en-US" sz="2800"/>
              <a:t>Finding in-market households for electric and hybrid vehicles through Experian</a:t>
            </a:r>
            <a:endParaRPr lang="en-US"/>
          </a:p>
        </p:txBody>
      </p:sp>
      <p:sp>
        <p:nvSpPr>
          <p:cNvPr id="3" name="Rectangle 2">
            <a:extLst>
              <a:ext uri="{FF2B5EF4-FFF2-40B4-BE49-F238E27FC236}">
                <a16:creationId xmlns:a16="http://schemas.microsoft.com/office/drawing/2014/main" id="{E40803B8-0933-F555-F9FA-DF9CBA4CF205}"/>
              </a:ext>
            </a:extLst>
          </p:cNvPr>
          <p:cNvSpPr/>
          <p:nvPr/>
        </p:nvSpPr>
        <p:spPr>
          <a:xfrm>
            <a:off x="3524659" y="5529394"/>
            <a:ext cx="1952189" cy="224415"/>
          </a:xfrm>
          <a:prstGeom prst="rect">
            <a:avLst/>
          </a:prstGeom>
        </p:spPr>
        <p:txBody>
          <a:bodyPr vert="horz" lIns="0" tIns="0" rIns="0" bIns="0" rtlCol="0" anchor="t" anchorCtr="0">
            <a:noAutofit/>
          </a:bodyPr>
          <a:lstStyle/>
          <a:p>
            <a:pPr defTabSz="1219043"/>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Vehicle registration government database and survey data</a:t>
            </a:r>
            <a:endParaRPr lang="en-US"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endParaRPr>
          </a:p>
        </p:txBody>
      </p:sp>
      <p:sp>
        <p:nvSpPr>
          <p:cNvPr id="4" name="Rectangle 3">
            <a:extLst>
              <a:ext uri="{FF2B5EF4-FFF2-40B4-BE49-F238E27FC236}">
                <a16:creationId xmlns:a16="http://schemas.microsoft.com/office/drawing/2014/main" id="{F4818DB1-1737-D821-104D-B17A35DB2AFE}"/>
              </a:ext>
            </a:extLst>
          </p:cNvPr>
          <p:cNvSpPr/>
          <p:nvPr/>
        </p:nvSpPr>
        <p:spPr>
          <a:xfrm>
            <a:off x="5331696" y="4373943"/>
            <a:ext cx="2336962" cy="430929"/>
          </a:xfrm>
          <a:prstGeom prst="rect">
            <a:avLst/>
          </a:prstGeom>
        </p:spPr>
        <p:txBody>
          <a:bodyPr vert="horz" lIns="0" tIns="0" rIns="0" bIns="0" rtlCol="0" anchor="t" anchorCtr="0">
            <a:noAutofit/>
          </a:bodyPr>
          <a:lstStyle/>
          <a:p>
            <a:pPr defTabSz="1219043"/>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Experian profiles owners of electric/hybrid vehicles to find those in-market</a:t>
            </a:r>
          </a:p>
        </p:txBody>
      </p:sp>
      <p:sp>
        <p:nvSpPr>
          <p:cNvPr id="5" name="Rectangle 4">
            <a:extLst>
              <a:ext uri="{FF2B5EF4-FFF2-40B4-BE49-F238E27FC236}">
                <a16:creationId xmlns:a16="http://schemas.microsoft.com/office/drawing/2014/main" id="{9F1EF7BE-90F0-8B54-A893-079977D58F0F}"/>
              </a:ext>
            </a:extLst>
          </p:cNvPr>
          <p:cNvSpPr/>
          <p:nvPr/>
        </p:nvSpPr>
        <p:spPr>
          <a:xfrm>
            <a:off x="6980724" y="3331773"/>
            <a:ext cx="2467824" cy="430929"/>
          </a:xfrm>
          <a:prstGeom prst="rect">
            <a:avLst/>
          </a:prstGeom>
        </p:spPr>
        <p:txBody>
          <a:bodyPr vert="horz" lIns="0" tIns="0" rIns="0" bIns="0" rtlCol="0" anchor="t" anchorCtr="0">
            <a:noAutofit/>
          </a:bodyPr>
          <a:lstStyle/>
          <a:p>
            <a:pPr defTabSz="1219043"/>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Household address verified for each Sky subscriber </a:t>
            </a:r>
          </a:p>
        </p:txBody>
      </p:sp>
      <p:sp>
        <p:nvSpPr>
          <p:cNvPr id="6" name="Rectangle 5">
            <a:extLst>
              <a:ext uri="{FF2B5EF4-FFF2-40B4-BE49-F238E27FC236}">
                <a16:creationId xmlns:a16="http://schemas.microsoft.com/office/drawing/2014/main" id="{A4FDF17F-3AC3-057E-7C4B-F09C8A215346}"/>
              </a:ext>
            </a:extLst>
          </p:cNvPr>
          <p:cNvSpPr/>
          <p:nvPr/>
        </p:nvSpPr>
        <p:spPr>
          <a:xfrm>
            <a:off x="8873709" y="1957648"/>
            <a:ext cx="2917074" cy="478209"/>
          </a:xfrm>
          <a:prstGeom prst="rect">
            <a:avLst/>
          </a:prstGeom>
        </p:spPr>
        <p:txBody>
          <a:bodyPr vert="horz" lIns="0" tIns="0" rIns="0" bIns="0" rtlCol="0" anchor="t" anchorCtr="0">
            <a:noAutofit/>
          </a:bodyPr>
          <a:lstStyle/>
          <a:p>
            <a:pPr defTabSz="1219043"/>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AdSmart reaches relevant audiences at a household level</a:t>
            </a:r>
          </a:p>
        </p:txBody>
      </p:sp>
      <p:grpSp>
        <p:nvGrpSpPr>
          <p:cNvPr id="7" name="Group 6">
            <a:extLst>
              <a:ext uri="{FF2B5EF4-FFF2-40B4-BE49-F238E27FC236}">
                <a16:creationId xmlns:a16="http://schemas.microsoft.com/office/drawing/2014/main" id="{0B53C348-87BF-A825-871B-0FA5445D1C1D}"/>
              </a:ext>
            </a:extLst>
          </p:cNvPr>
          <p:cNvGrpSpPr/>
          <p:nvPr/>
        </p:nvGrpSpPr>
        <p:grpSpPr>
          <a:xfrm>
            <a:off x="1814416" y="1196521"/>
            <a:ext cx="6938883" cy="5050003"/>
            <a:chOff x="3415799" y="234117"/>
            <a:chExt cx="5488156" cy="3994189"/>
          </a:xfrm>
          <a:gradFill>
            <a:gsLst>
              <a:gs pos="28000">
                <a:srgbClr val="F80032"/>
              </a:gs>
              <a:gs pos="8000">
                <a:srgbClr val="FF7800"/>
              </a:gs>
              <a:gs pos="40000">
                <a:srgbClr val="FF00A0"/>
              </a:gs>
              <a:gs pos="60000">
                <a:srgbClr val="8C28FF"/>
              </a:gs>
              <a:gs pos="80000">
                <a:srgbClr val="0023FF"/>
              </a:gs>
              <a:gs pos="100000">
                <a:srgbClr val="1798FF"/>
              </a:gs>
            </a:gsLst>
            <a:lin ang="18900000" scaled="1"/>
          </a:gradFill>
        </p:grpSpPr>
        <p:sp>
          <p:nvSpPr>
            <p:cNvPr id="8" name="Oval 7">
              <a:extLst>
                <a:ext uri="{FF2B5EF4-FFF2-40B4-BE49-F238E27FC236}">
                  <a16:creationId xmlns:a16="http://schemas.microsoft.com/office/drawing/2014/main" id="{5B27A916-2F30-0F9A-30B3-674946115764}"/>
                </a:ext>
              </a:extLst>
            </p:cNvPr>
            <p:cNvSpPr>
              <a:spLocks noChangeAspect="1"/>
            </p:cNvSpPr>
            <p:nvPr/>
          </p:nvSpPr>
          <p:spPr>
            <a:xfrm>
              <a:off x="3511039" y="3037610"/>
              <a:ext cx="1190695" cy="119069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endParaRPr lang="en-US" sz="2083">
                <a:solidFill>
                  <a:srgbClr val="FFFFFF"/>
                </a:solidFill>
                <a:latin typeface="Sky Text" panose="020B0506040202020204" pitchFamily="34" charset="0"/>
              </a:endParaRPr>
            </a:p>
          </p:txBody>
        </p:sp>
        <p:sp>
          <p:nvSpPr>
            <p:cNvPr id="9" name="Oval 8">
              <a:extLst>
                <a:ext uri="{FF2B5EF4-FFF2-40B4-BE49-F238E27FC236}">
                  <a16:creationId xmlns:a16="http://schemas.microsoft.com/office/drawing/2014/main" id="{04D02577-FDD7-C8E9-6E0A-30AB90788E86}"/>
                </a:ext>
              </a:extLst>
            </p:cNvPr>
            <p:cNvSpPr/>
            <p:nvPr/>
          </p:nvSpPr>
          <p:spPr>
            <a:xfrm>
              <a:off x="3415799" y="3007392"/>
              <a:ext cx="492828" cy="492828"/>
            </a:xfrm>
            <a:prstGeom prst="ellipse">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r>
                <a:rPr lang="en-US" sz="2083">
                  <a:solidFill>
                    <a:srgbClr val="FFFFFF"/>
                  </a:solidFill>
                  <a:latin typeface="Sky Text Medium" panose="020B0506040202020204" pitchFamily="34" charset="0"/>
                  <a:cs typeface="Sky Text Medium" panose="020B0506040202020204" pitchFamily="34" charset="0"/>
                </a:rPr>
                <a:t>1</a:t>
              </a:r>
            </a:p>
          </p:txBody>
        </p:sp>
        <p:sp>
          <p:nvSpPr>
            <p:cNvPr id="10" name="Oval 9">
              <a:extLst>
                <a:ext uri="{FF2B5EF4-FFF2-40B4-BE49-F238E27FC236}">
                  <a16:creationId xmlns:a16="http://schemas.microsoft.com/office/drawing/2014/main" id="{D4BAA472-8E33-87C1-E763-7C168CFD469F}"/>
                </a:ext>
              </a:extLst>
            </p:cNvPr>
            <p:cNvSpPr>
              <a:spLocks noChangeAspect="1"/>
            </p:cNvSpPr>
            <p:nvPr/>
          </p:nvSpPr>
          <p:spPr>
            <a:xfrm>
              <a:off x="4911779" y="2113186"/>
              <a:ext cx="1190695" cy="119069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endParaRPr lang="en-US" sz="2083">
                <a:solidFill>
                  <a:srgbClr val="FFFFFF"/>
                </a:solidFill>
                <a:latin typeface="Sky Text" panose="020B0506040202020204" pitchFamily="34" charset="0"/>
              </a:endParaRPr>
            </a:p>
          </p:txBody>
        </p:sp>
        <p:sp>
          <p:nvSpPr>
            <p:cNvPr id="11" name="Oval 10">
              <a:extLst>
                <a:ext uri="{FF2B5EF4-FFF2-40B4-BE49-F238E27FC236}">
                  <a16:creationId xmlns:a16="http://schemas.microsoft.com/office/drawing/2014/main" id="{7027CBAE-58E7-3368-B3FB-86E3ABA33024}"/>
                </a:ext>
              </a:extLst>
            </p:cNvPr>
            <p:cNvSpPr/>
            <p:nvPr/>
          </p:nvSpPr>
          <p:spPr>
            <a:xfrm>
              <a:off x="4816539" y="2082967"/>
              <a:ext cx="492828" cy="492828"/>
            </a:xfrm>
            <a:prstGeom prst="ellipse">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r>
                <a:rPr lang="en-US" sz="2083">
                  <a:solidFill>
                    <a:srgbClr val="FFFFFF"/>
                  </a:solidFill>
                  <a:latin typeface="Sky Text Medium" panose="020B0506040202020204" pitchFamily="34" charset="0"/>
                  <a:cs typeface="Sky Text Medium" panose="020B0506040202020204" pitchFamily="34" charset="0"/>
                </a:rPr>
                <a:t>2</a:t>
              </a:r>
            </a:p>
          </p:txBody>
        </p:sp>
        <p:sp>
          <p:nvSpPr>
            <p:cNvPr id="12" name="Oval 11">
              <a:extLst>
                <a:ext uri="{FF2B5EF4-FFF2-40B4-BE49-F238E27FC236}">
                  <a16:creationId xmlns:a16="http://schemas.microsoft.com/office/drawing/2014/main" id="{79875D63-7476-46B1-6804-D95D4B1E70B1}"/>
                </a:ext>
              </a:extLst>
            </p:cNvPr>
            <p:cNvSpPr>
              <a:spLocks noChangeAspect="1"/>
            </p:cNvSpPr>
            <p:nvPr/>
          </p:nvSpPr>
          <p:spPr>
            <a:xfrm>
              <a:off x="6312519" y="1188761"/>
              <a:ext cx="1190695" cy="119069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endParaRPr lang="en-US" sz="2083">
                <a:solidFill>
                  <a:srgbClr val="FFFFFF"/>
                </a:solidFill>
                <a:latin typeface="Sky Text" panose="020B0506040202020204" pitchFamily="34" charset="0"/>
              </a:endParaRPr>
            </a:p>
          </p:txBody>
        </p:sp>
        <p:sp>
          <p:nvSpPr>
            <p:cNvPr id="13" name="Oval 12">
              <a:extLst>
                <a:ext uri="{FF2B5EF4-FFF2-40B4-BE49-F238E27FC236}">
                  <a16:creationId xmlns:a16="http://schemas.microsoft.com/office/drawing/2014/main" id="{8F00AA7B-97ED-9D7C-5667-1FE9DC8A9B92}"/>
                </a:ext>
              </a:extLst>
            </p:cNvPr>
            <p:cNvSpPr/>
            <p:nvPr/>
          </p:nvSpPr>
          <p:spPr>
            <a:xfrm>
              <a:off x="6217280" y="1158542"/>
              <a:ext cx="492828" cy="492828"/>
            </a:xfrm>
            <a:prstGeom prst="ellipse">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r>
                <a:rPr lang="en-US" sz="2083">
                  <a:solidFill>
                    <a:srgbClr val="FFFFFF"/>
                  </a:solidFill>
                  <a:latin typeface="Sky Text Medium" panose="020B0506040202020204" pitchFamily="34" charset="0"/>
                  <a:cs typeface="Sky Text Medium" panose="020B0506040202020204" pitchFamily="34" charset="0"/>
                </a:rPr>
                <a:t>3</a:t>
              </a:r>
            </a:p>
          </p:txBody>
        </p:sp>
        <p:sp>
          <p:nvSpPr>
            <p:cNvPr id="14" name="Oval 13">
              <a:extLst>
                <a:ext uri="{FF2B5EF4-FFF2-40B4-BE49-F238E27FC236}">
                  <a16:creationId xmlns:a16="http://schemas.microsoft.com/office/drawing/2014/main" id="{3CE83575-1A73-843C-F60F-4765309BBF25}"/>
                </a:ext>
              </a:extLst>
            </p:cNvPr>
            <p:cNvSpPr>
              <a:spLocks noChangeAspect="1"/>
            </p:cNvSpPr>
            <p:nvPr/>
          </p:nvSpPr>
          <p:spPr>
            <a:xfrm>
              <a:off x="7713260" y="264336"/>
              <a:ext cx="1190695" cy="119069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endParaRPr lang="en-US" sz="2083">
                <a:solidFill>
                  <a:srgbClr val="FFFFFF"/>
                </a:solidFill>
                <a:latin typeface="Sky Text" panose="020B0506040202020204" pitchFamily="34" charset="0"/>
              </a:endParaRPr>
            </a:p>
          </p:txBody>
        </p:sp>
        <p:sp>
          <p:nvSpPr>
            <p:cNvPr id="15" name="Oval 14">
              <a:extLst>
                <a:ext uri="{FF2B5EF4-FFF2-40B4-BE49-F238E27FC236}">
                  <a16:creationId xmlns:a16="http://schemas.microsoft.com/office/drawing/2014/main" id="{78B65521-9BBB-D1C1-753A-C447D030EBE4}"/>
                </a:ext>
              </a:extLst>
            </p:cNvPr>
            <p:cNvSpPr/>
            <p:nvPr/>
          </p:nvSpPr>
          <p:spPr>
            <a:xfrm>
              <a:off x="7618025" y="234117"/>
              <a:ext cx="492828" cy="492828"/>
            </a:xfrm>
            <a:prstGeom prst="ellipse">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r>
                <a:rPr lang="en-US" sz="2083">
                  <a:solidFill>
                    <a:srgbClr val="FFFFFF"/>
                  </a:solidFill>
                  <a:latin typeface="Sky Text Medium" panose="020B0506040202020204" pitchFamily="34" charset="0"/>
                  <a:cs typeface="Sky Text Medium" panose="020B0506040202020204" pitchFamily="34" charset="0"/>
                </a:rPr>
                <a:t>4</a:t>
              </a:r>
            </a:p>
          </p:txBody>
        </p:sp>
      </p:grpSp>
      <p:sp>
        <p:nvSpPr>
          <p:cNvPr id="16" name="Triangle 15">
            <a:extLst>
              <a:ext uri="{FF2B5EF4-FFF2-40B4-BE49-F238E27FC236}">
                <a16:creationId xmlns:a16="http://schemas.microsoft.com/office/drawing/2014/main" id="{8D001684-0F00-6DC5-E457-AFB7C429479F}"/>
              </a:ext>
            </a:extLst>
          </p:cNvPr>
          <p:cNvSpPr/>
          <p:nvPr/>
        </p:nvSpPr>
        <p:spPr>
          <a:xfrm rot="3406039">
            <a:off x="3346235" y="4711081"/>
            <a:ext cx="453642" cy="208344"/>
          </a:xfrm>
          <a:prstGeom prst="triangle">
            <a:avLst/>
          </a:prstGeom>
          <a:gradFill>
            <a:gsLst>
              <a:gs pos="27000">
                <a:srgbClr val="FB2B20"/>
              </a:gs>
              <a:gs pos="100000">
                <a:srgbClr val="E20AB8"/>
              </a:gs>
            </a:gsLst>
            <a:path path="circle">
              <a:fillToRect l="50000" t="-80000" r="50000" b="18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defRPr/>
            </a:pPr>
            <a:endParaRPr lang="en-US">
              <a:solidFill>
                <a:srgbClr val="FFFFFF"/>
              </a:solidFill>
              <a:latin typeface="Sky Text"/>
            </a:endParaRPr>
          </a:p>
        </p:txBody>
      </p:sp>
      <p:pic>
        <p:nvPicPr>
          <p:cNvPr id="17" name="Picture 16" descr="Icon&#10;&#10;Description automatically generated">
            <a:extLst>
              <a:ext uri="{FF2B5EF4-FFF2-40B4-BE49-F238E27FC236}">
                <a16:creationId xmlns:a16="http://schemas.microsoft.com/office/drawing/2014/main" id="{9220B280-0C03-CB85-E3B8-0699C38820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8749" y="4815253"/>
            <a:ext cx="1508742" cy="1508742"/>
          </a:xfrm>
          <a:prstGeom prst="rect">
            <a:avLst/>
          </a:prstGeom>
        </p:spPr>
      </p:pic>
      <p:pic>
        <p:nvPicPr>
          <p:cNvPr id="19" name="Picture 18" descr="A black and white logo&#10;&#10;Description automatically generated">
            <a:extLst>
              <a:ext uri="{FF2B5EF4-FFF2-40B4-BE49-F238E27FC236}">
                <a16:creationId xmlns:a16="http://schemas.microsoft.com/office/drawing/2014/main" id="{CEA5215F-BCCD-99E8-F489-B69497A0AF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0555" y="2997564"/>
            <a:ext cx="359580" cy="81401"/>
          </a:xfrm>
          <a:prstGeom prst="rect">
            <a:avLst/>
          </a:prstGeom>
        </p:spPr>
      </p:pic>
      <p:pic>
        <p:nvPicPr>
          <p:cNvPr id="20" name="Picture 19" descr="A blue and black logo&#10;&#10;Description automatically generated">
            <a:extLst>
              <a:ext uri="{FF2B5EF4-FFF2-40B4-BE49-F238E27FC236}">
                <a16:creationId xmlns:a16="http://schemas.microsoft.com/office/drawing/2014/main" id="{F50EDB4E-67F6-B807-72AC-348BEB886196}"/>
              </a:ext>
            </a:extLst>
          </p:cNvPr>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872117" y="4195400"/>
            <a:ext cx="1172887" cy="389432"/>
          </a:xfrm>
          <a:prstGeom prst="rect">
            <a:avLst/>
          </a:prstGeom>
        </p:spPr>
      </p:pic>
      <p:pic>
        <p:nvPicPr>
          <p:cNvPr id="23" name="Picture 8" descr="TwentyCi">
            <a:extLst>
              <a:ext uri="{FF2B5EF4-FFF2-40B4-BE49-F238E27FC236}">
                <a16:creationId xmlns:a16="http://schemas.microsoft.com/office/drawing/2014/main" id="{58BFB600-12A2-AF22-A626-EB3F9E2899C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29135" y="3365405"/>
            <a:ext cx="421686" cy="107963"/>
          </a:xfrm>
          <a:prstGeom prst="rect">
            <a:avLst/>
          </a:prstGeom>
          <a:noFill/>
          <a:extLst>
            <a:ext uri="{909E8E84-426E-40DD-AFC4-6F175D3DCCD1}">
              <a14:hiddenFill xmlns:a14="http://schemas.microsoft.com/office/drawing/2010/main">
                <a:solidFill>
                  <a:srgbClr val="FFFFFF"/>
                </a:solidFill>
              </a14:hiddenFill>
            </a:ext>
          </a:extLst>
        </p:spPr>
      </p:pic>
      <p:sp>
        <p:nvSpPr>
          <p:cNvPr id="27" name="Triangle 26">
            <a:extLst>
              <a:ext uri="{FF2B5EF4-FFF2-40B4-BE49-F238E27FC236}">
                <a16:creationId xmlns:a16="http://schemas.microsoft.com/office/drawing/2014/main" id="{851C5A2A-5BBD-B8AB-B160-FAE759C500A6}"/>
              </a:ext>
            </a:extLst>
          </p:cNvPr>
          <p:cNvSpPr/>
          <p:nvPr/>
        </p:nvSpPr>
        <p:spPr>
          <a:xfrm rot="3406039">
            <a:off x="5132371" y="3616011"/>
            <a:ext cx="453642" cy="208344"/>
          </a:xfrm>
          <a:prstGeom prst="triangle">
            <a:avLst/>
          </a:prstGeom>
          <a:gradFill>
            <a:gsLst>
              <a:gs pos="27000">
                <a:srgbClr val="FB2B20"/>
              </a:gs>
              <a:gs pos="100000">
                <a:srgbClr val="E20AB8"/>
              </a:gs>
            </a:gsLst>
            <a:path path="circle">
              <a:fillToRect l="50000" t="-80000" r="50000" b="18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defRPr/>
            </a:pPr>
            <a:endParaRPr lang="en-US">
              <a:solidFill>
                <a:srgbClr val="FFFFFF"/>
              </a:solidFill>
              <a:latin typeface="Sky Text"/>
            </a:endParaRPr>
          </a:p>
        </p:txBody>
      </p:sp>
      <p:sp>
        <p:nvSpPr>
          <p:cNvPr id="28" name="Triangle 27">
            <a:extLst>
              <a:ext uri="{FF2B5EF4-FFF2-40B4-BE49-F238E27FC236}">
                <a16:creationId xmlns:a16="http://schemas.microsoft.com/office/drawing/2014/main" id="{1549995F-C237-F4D8-6295-FDA00DE667DD}"/>
              </a:ext>
            </a:extLst>
          </p:cNvPr>
          <p:cNvSpPr/>
          <p:nvPr/>
        </p:nvSpPr>
        <p:spPr>
          <a:xfrm rot="3406039">
            <a:off x="6939770" y="2435886"/>
            <a:ext cx="453642" cy="208344"/>
          </a:xfrm>
          <a:prstGeom prst="triangle">
            <a:avLst/>
          </a:prstGeom>
          <a:gradFill>
            <a:gsLst>
              <a:gs pos="27000">
                <a:srgbClr val="FB2B20"/>
              </a:gs>
              <a:gs pos="100000">
                <a:srgbClr val="E20AB8"/>
              </a:gs>
            </a:gsLst>
            <a:path path="circle">
              <a:fillToRect l="50000" t="-80000" r="50000" b="18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defRPr/>
            </a:pPr>
            <a:endParaRPr lang="en-US">
              <a:solidFill>
                <a:srgbClr val="FFFFFF"/>
              </a:solidFill>
              <a:latin typeface="Sky Text"/>
            </a:endParaRPr>
          </a:p>
        </p:txBody>
      </p:sp>
      <p:pic>
        <p:nvPicPr>
          <p:cNvPr id="29" name="Picture 28" descr="A white and black logo&#10;&#10;Description automatically generated">
            <a:extLst>
              <a:ext uri="{FF2B5EF4-FFF2-40B4-BE49-F238E27FC236}">
                <a16:creationId xmlns:a16="http://schemas.microsoft.com/office/drawing/2014/main" id="{F88C67E5-244D-A94A-5B83-3F0B5F0B9C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59555" y="2465658"/>
            <a:ext cx="971093" cy="1372449"/>
          </a:xfrm>
          <a:prstGeom prst="rect">
            <a:avLst/>
          </a:prstGeom>
        </p:spPr>
      </p:pic>
      <p:pic>
        <p:nvPicPr>
          <p:cNvPr id="30" name="Graphic 29" descr="Home with solid fill">
            <a:extLst>
              <a:ext uri="{FF2B5EF4-FFF2-40B4-BE49-F238E27FC236}">
                <a16:creationId xmlns:a16="http://schemas.microsoft.com/office/drawing/2014/main" id="{0F2D656C-969C-A440-D1A4-A2966B02CD6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72228" y="1751176"/>
            <a:ext cx="412943" cy="412943"/>
          </a:xfrm>
          <a:prstGeom prst="rect">
            <a:avLst/>
          </a:prstGeom>
        </p:spPr>
      </p:pic>
      <p:pic>
        <p:nvPicPr>
          <p:cNvPr id="31" name="Graphic 30" descr="Home with solid fill">
            <a:extLst>
              <a:ext uri="{FF2B5EF4-FFF2-40B4-BE49-F238E27FC236}">
                <a16:creationId xmlns:a16="http://schemas.microsoft.com/office/drawing/2014/main" id="{0E6A7190-670A-AE14-2802-2A9F5D411A7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29384" y="1940040"/>
            <a:ext cx="471185" cy="471185"/>
          </a:xfrm>
          <a:prstGeom prst="rect">
            <a:avLst/>
          </a:prstGeom>
        </p:spPr>
      </p:pic>
      <p:pic>
        <p:nvPicPr>
          <p:cNvPr id="32" name="Graphic 31" descr="Home with solid fill">
            <a:extLst>
              <a:ext uri="{FF2B5EF4-FFF2-40B4-BE49-F238E27FC236}">
                <a16:creationId xmlns:a16="http://schemas.microsoft.com/office/drawing/2014/main" id="{4BFFC00F-1987-11CA-74B1-C5181C738DE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83022" y="1604847"/>
            <a:ext cx="354295" cy="354295"/>
          </a:xfrm>
          <a:prstGeom prst="rect">
            <a:avLst/>
          </a:prstGeom>
        </p:spPr>
      </p:pic>
      <p:pic>
        <p:nvPicPr>
          <p:cNvPr id="33" name="Graphic 32" descr="Home with solid fill">
            <a:extLst>
              <a:ext uri="{FF2B5EF4-FFF2-40B4-BE49-F238E27FC236}">
                <a16:creationId xmlns:a16="http://schemas.microsoft.com/office/drawing/2014/main" id="{064BD6A9-8BE7-2686-517D-48428379DA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93278" y="1499639"/>
            <a:ext cx="276519" cy="276519"/>
          </a:xfrm>
          <a:prstGeom prst="rect">
            <a:avLst/>
          </a:prstGeom>
        </p:spPr>
      </p:pic>
      <p:pic>
        <p:nvPicPr>
          <p:cNvPr id="21" name="Picture 20">
            <a:extLst>
              <a:ext uri="{FF2B5EF4-FFF2-40B4-BE49-F238E27FC236}">
                <a16:creationId xmlns:a16="http://schemas.microsoft.com/office/drawing/2014/main" id="{B1CEB093-9D4C-68E2-BC53-AFDD6CB9A4DE}"/>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1322006" y="1740803"/>
            <a:ext cx="1942638" cy="1942638"/>
          </a:xfrm>
          <a:prstGeom prst="rect">
            <a:avLst/>
          </a:prstGeom>
        </p:spPr>
      </p:pic>
    </p:spTree>
    <p:extLst>
      <p:ext uri="{BB962C8B-B14F-4D97-AF65-F5344CB8AC3E}">
        <p14:creationId xmlns:p14="http://schemas.microsoft.com/office/powerpoint/2010/main" val="204622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Placeholder 3" descr="A picture containing text, night sky&#10;&#10;Description automatically generated">
            <a:extLst>
              <a:ext uri="{FF2B5EF4-FFF2-40B4-BE49-F238E27FC236}">
                <a16:creationId xmlns:a16="http://schemas.microsoft.com/office/drawing/2014/main" id="{989C826F-71D0-28B6-6EFA-874A30D5DB28}"/>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39394" t="41625" r="-210"/>
          <a:stretch/>
        </p:blipFill>
        <p:spPr>
          <a:xfrm>
            <a:off x="373848" y="293536"/>
            <a:ext cx="11573554" cy="6248602"/>
          </a:xfrm>
          <a:noFill/>
        </p:spPr>
      </p:pic>
      <p:sp>
        <p:nvSpPr>
          <p:cNvPr id="15" name="TextBox 14">
            <a:extLst>
              <a:ext uri="{FF2B5EF4-FFF2-40B4-BE49-F238E27FC236}">
                <a16:creationId xmlns:a16="http://schemas.microsoft.com/office/drawing/2014/main" id="{B75B77C7-5FF1-3D78-41BD-BAD8C2177D72}"/>
              </a:ext>
            </a:extLst>
          </p:cNvPr>
          <p:cNvSpPr txBox="1"/>
          <p:nvPr/>
        </p:nvSpPr>
        <p:spPr>
          <a:xfrm>
            <a:off x="4479533" y="4754548"/>
            <a:ext cx="3309171"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FFFFFF"/>
                </a:solidFill>
                <a:effectLst/>
                <a:uLnTx/>
                <a:uFillTx/>
                <a:latin typeface="Sky Text"/>
                <a:ea typeface="+mn-ea"/>
                <a:cs typeface="+mn-cs"/>
              </a:rPr>
              <a:t>In-market audiences (Electric / Hybrid / Used / After Sales)</a:t>
            </a:r>
          </a:p>
        </p:txBody>
      </p:sp>
      <p:pic>
        <p:nvPicPr>
          <p:cNvPr id="16" name="Picture 4">
            <a:extLst>
              <a:ext uri="{FF2B5EF4-FFF2-40B4-BE49-F238E27FC236}">
                <a16:creationId xmlns:a16="http://schemas.microsoft.com/office/drawing/2014/main" id="{819A6D32-72E5-08C0-8160-8472A970D9A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3337" y="718457"/>
            <a:ext cx="1673290" cy="336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EAE59F0-A13B-43B0-7E0D-E1EE4545AA42}"/>
              </a:ext>
            </a:extLst>
          </p:cNvPr>
          <p:cNvSpPr txBox="1"/>
          <p:nvPr/>
        </p:nvSpPr>
        <p:spPr>
          <a:xfrm>
            <a:off x="1281642" y="4754548"/>
            <a:ext cx="2457335"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FFFFFF"/>
                </a:solidFill>
                <a:effectLst/>
                <a:uLnTx/>
                <a:uFillTx/>
                <a:latin typeface="Sky Text"/>
                <a:ea typeface="+mn-ea"/>
                <a:cs typeface="+mn-cs"/>
              </a:rPr>
              <a:t>Database of 4.5m verified  vehicle owners</a:t>
            </a:r>
          </a:p>
        </p:txBody>
      </p:sp>
      <p:sp>
        <p:nvSpPr>
          <p:cNvPr id="3" name="TextBox 2">
            <a:extLst>
              <a:ext uri="{FF2B5EF4-FFF2-40B4-BE49-F238E27FC236}">
                <a16:creationId xmlns:a16="http://schemas.microsoft.com/office/drawing/2014/main" id="{B6CEA9FB-B522-1CAA-DC2C-DD180E88BDD4}"/>
              </a:ext>
            </a:extLst>
          </p:cNvPr>
          <p:cNvSpPr txBox="1"/>
          <p:nvPr/>
        </p:nvSpPr>
        <p:spPr>
          <a:xfrm>
            <a:off x="8328934" y="4754548"/>
            <a:ext cx="2905163"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FFFFFF"/>
                </a:solidFill>
                <a:effectLst/>
                <a:uLnTx/>
                <a:uFillTx/>
                <a:latin typeface="Sky Text"/>
                <a:ea typeface="+mn-ea"/>
                <a:cs typeface="+mn-cs"/>
              </a:rPr>
              <a:t>Activate on live, on demand and digital campaigns</a:t>
            </a:r>
          </a:p>
        </p:txBody>
      </p:sp>
      <p:pic>
        <p:nvPicPr>
          <p:cNvPr id="8" name="Picture 7" descr="Icon&#10;&#10;Description automatically generated">
            <a:extLst>
              <a:ext uri="{FF2B5EF4-FFF2-40B4-BE49-F238E27FC236}">
                <a16:creationId xmlns:a16="http://schemas.microsoft.com/office/drawing/2014/main" id="{2AC75B3F-D537-AC1C-30FF-8DEEFFF378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26469" y="3737452"/>
            <a:ext cx="1110092" cy="1030800"/>
          </a:xfrm>
          <a:prstGeom prst="rect">
            <a:avLst/>
          </a:prstGeom>
        </p:spPr>
      </p:pic>
      <p:pic>
        <p:nvPicPr>
          <p:cNvPr id="19" name="Graphic 18" descr="Convertible with solid fill">
            <a:extLst>
              <a:ext uri="{FF2B5EF4-FFF2-40B4-BE49-F238E27FC236}">
                <a16:creationId xmlns:a16="http://schemas.microsoft.com/office/drawing/2014/main" id="{51016CF5-5E47-F7A7-DBCE-62CD8B65957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29861" y="3682988"/>
            <a:ext cx="1139729" cy="1139729"/>
          </a:xfrm>
          <a:prstGeom prst="rect">
            <a:avLst/>
          </a:prstGeom>
        </p:spPr>
      </p:pic>
      <p:pic>
        <p:nvPicPr>
          <p:cNvPr id="20" name="Picture 19" descr="A picture containing silhouette&#10;&#10;Description automatically generated">
            <a:extLst>
              <a:ext uri="{FF2B5EF4-FFF2-40B4-BE49-F238E27FC236}">
                <a16:creationId xmlns:a16="http://schemas.microsoft.com/office/drawing/2014/main" id="{D9036B79-F6D6-7201-BFD6-46F4F2FC6E1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7740" t="21322" r="16297" b="22412"/>
          <a:stretch/>
        </p:blipFill>
        <p:spPr>
          <a:xfrm>
            <a:off x="1932600" y="3765094"/>
            <a:ext cx="1143620" cy="975516"/>
          </a:xfrm>
          <a:prstGeom prst="rect">
            <a:avLst/>
          </a:prstGeom>
        </p:spPr>
      </p:pic>
      <p:sp>
        <p:nvSpPr>
          <p:cNvPr id="5" name="Title 4">
            <a:extLst>
              <a:ext uri="{FF2B5EF4-FFF2-40B4-BE49-F238E27FC236}">
                <a16:creationId xmlns:a16="http://schemas.microsoft.com/office/drawing/2014/main" id="{A99AB08A-4E91-4999-B80B-B85C53C9CBA7}"/>
              </a:ext>
            </a:extLst>
          </p:cNvPr>
          <p:cNvSpPr txBox="1">
            <a:spLocks/>
          </p:cNvSpPr>
          <p:nvPr/>
        </p:nvSpPr>
        <p:spPr>
          <a:xfrm>
            <a:off x="1322745" y="1409358"/>
            <a:ext cx="9675760" cy="868535"/>
          </a:xfrm>
          <a:prstGeom prst="rect">
            <a:avLst/>
          </a:prstGeom>
        </p:spPr>
        <p:txBody>
          <a:bodyPr lIns="91433" tIns="45716" rIns="91433" bIns="45716" anchor="t"/>
          <a:lstStyle>
            <a:lvl1pPr marL="0" algn="l" defTabSz="1219043" rtl="0" eaLnBrk="1" latinLnBrk="0" hangingPunct="1">
              <a:lnSpc>
                <a:spcPct val="80000"/>
              </a:lnSpc>
              <a:spcBef>
                <a:spcPts val="800"/>
              </a:spcBef>
              <a:spcAft>
                <a:spcPts val="0"/>
              </a:spcAft>
              <a:buNone/>
              <a:defRPr lang="en-GB" sz="2916" kern="1200" dirty="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j-lt"/>
                <a:ea typeface="+mj-ea"/>
                <a:cs typeface="Sky Text Light"/>
              </a:defRPr>
            </a:lvl1pPr>
          </a:lstStyle>
          <a:p>
            <a:pPr defTabSz="1218965"/>
            <a:r>
              <a:rPr lang="en-GB" sz="6000" spc="-150">
                <a:solidFill>
                  <a:srgbClr val="FFFFFF"/>
                </a:solidFill>
                <a:latin typeface="Sky Text" panose="020B0506040202020204" pitchFamily="34" charset="0"/>
              </a:rPr>
              <a:t>Precision Automotive Targeting</a:t>
            </a:r>
          </a:p>
        </p:txBody>
      </p:sp>
      <p:sp>
        <p:nvSpPr>
          <p:cNvPr id="6" name="TextBox 5">
            <a:extLst>
              <a:ext uri="{FF2B5EF4-FFF2-40B4-BE49-F238E27FC236}">
                <a16:creationId xmlns:a16="http://schemas.microsoft.com/office/drawing/2014/main" id="{6AA6AAB8-A521-EACE-B1AB-8D2F9C762AA2}"/>
              </a:ext>
            </a:extLst>
          </p:cNvPr>
          <p:cNvSpPr txBox="1"/>
          <p:nvPr/>
        </p:nvSpPr>
        <p:spPr>
          <a:xfrm>
            <a:off x="1913101" y="2066201"/>
            <a:ext cx="4656489" cy="348799"/>
          </a:xfrm>
          <a:prstGeom prst="rect">
            <a:avLst/>
          </a:prstGeom>
          <a:noFill/>
        </p:spPr>
        <p:txBody>
          <a:bodyPr wrap="square" lIns="91433" tIns="45716" rIns="91433" bIns="45716" rtlCol="0" anchor="t">
            <a:spAutoFit/>
          </a:bodyPr>
          <a:lstStyle/>
          <a:p>
            <a:pPr defTabSz="914341"/>
            <a:r>
              <a:rPr lang="en-GB" sz="1600" b="1">
                <a:solidFill>
                  <a:srgbClr val="FFFFFF"/>
                </a:solidFill>
                <a:latin typeface="Sky Text"/>
              </a:rPr>
              <a:t>Powered by </a:t>
            </a:r>
            <a:r>
              <a:rPr lang="en-GB" sz="1600" b="1" err="1">
                <a:solidFill>
                  <a:srgbClr val="FFFFFF"/>
                </a:solidFill>
                <a:latin typeface="Sky Text"/>
              </a:rPr>
              <a:t>Regit</a:t>
            </a:r>
            <a:endParaRPr lang="en-GB" sz="1600" b="1">
              <a:solidFill>
                <a:srgbClr val="FFFFFF"/>
              </a:solidFill>
              <a:latin typeface="Sky Text"/>
            </a:endParaRPr>
          </a:p>
        </p:txBody>
      </p:sp>
    </p:spTree>
    <p:extLst>
      <p:ext uri="{BB962C8B-B14F-4D97-AF65-F5344CB8AC3E}">
        <p14:creationId xmlns:p14="http://schemas.microsoft.com/office/powerpoint/2010/main" val="660000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2A4F-501F-7D50-2318-7EBB2577E101}"/>
              </a:ext>
            </a:extLst>
          </p:cNvPr>
          <p:cNvSpPr>
            <a:spLocks noGrp="1"/>
          </p:cNvSpPr>
          <p:nvPr>
            <p:ph type="title"/>
          </p:nvPr>
        </p:nvSpPr>
        <p:spPr>
          <a:xfrm>
            <a:off x="622167" y="608784"/>
            <a:ext cx="10744038" cy="1059959"/>
          </a:xfrm>
        </p:spPr>
        <p:txBody>
          <a:bodyPr/>
          <a:lstStyle/>
          <a:p>
            <a:r>
              <a:rPr lang="en-US" sz="2800"/>
              <a:t>Deterministically reach ‘In-Market’ households for Electric Vehicles through </a:t>
            </a:r>
            <a:r>
              <a:rPr lang="en-US" sz="2800" err="1"/>
              <a:t>Regit</a:t>
            </a:r>
            <a:endParaRPr lang="en-US"/>
          </a:p>
        </p:txBody>
      </p:sp>
      <p:sp>
        <p:nvSpPr>
          <p:cNvPr id="3" name="Rectangle 2">
            <a:extLst>
              <a:ext uri="{FF2B5EF4-FFF2-40B4-BE49-F238E27FC236}">
                <a16:creationId xmlns:a16="http://schemas.microsoft.com/office/drawing/2014/main" id="{E40803B8-0933-F555-F9FA-DF9CBA4CF205}"/>
              </a:ext>
            </a:extLst>
          </p:cNvPr>
          <p:cNvSpPr/>
          <p:nvPr/>
        </p:nvSpPr>
        <p:spPr>
          <a:xfrm>
            <a:off x="3560688" y="5576059"/>
            <a:ext cx="1831774" cy="969377"/>
          </a:xfrm>
          <a:prstGeom prst="rect">
            <a:avLst/>
          </a:prstGeom>
        </p:spPr>
        <p:txBody>
          <a:bodyPr vert="horz" lIns="0" tIns="0" rIns="0" bIns="0" rtlCol="0" anchor="t" anchorCtr="0">
            <a:noAutofit/>
          </a:bodyPr>
          <a:lstStyle/>
          <a:p>
            <a:pPr defTabSz="1219043"/>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Households sign up to </a:t>
            </a:r>
            <a:r>
              <a:rPr lang="en-GB" sz="1458" err="1">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Regit</a:t>
            </a:r>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 providing key vehicle metadata</a:t>
            </a:r>
            <a:endParaRPr lang="en-US"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endParaRPr>
          </a:p>
        </p:txBody>
      </p:sp>
      <p:sp>
        <p:nvSpPr>
          <p:cNvPr id="4" name="Rectangle 3">
            <a:extLst>
              <a:ext uri="{FF2B5EF4-FFF2-40B4-BE49-F238E27FC236}">
                <a16:creationId xmlns:a16="http://schemas.microsoft.com/office/drawing/2014/main" id="{F4818DB1-1737-D821-104D-B17A35DB2AFE}"/>
              </a:ext>
            </a:extLst>
          </p:cNvPr>
          <p:cNvSpPr/>
          <p:nvPr/>
        </p:nvSpPr>
        <p:spPr>
          <a:xfrm>
            <a:off x="5443581" y="4389615"/>
            <a:ext cx="3089655" cy="563385"/>
          </a:xfrm>
          <a:prstGeom prst="rect">
            <a:avLst/>
          </a:prstGeom>
        </p:spPr>
        <p:txBody>
          <a:bodyPr vert="horz" lIns="0" tIns="0" rIns="0" bIns="0" rtlCol="0" anchor="t" anchorCtr="0">
            <a:noAutofit/>
          </a:bodyPr>
          <a:lstStyle/>
          <a:p>
            <a:pPr defTabSz="1219043"/>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EV Owners and Intenders aggregated to create ‘In-Market’ Audience</a:t>
            </a:r>
          </a:p>
        </p:txBody>
      </p:sp>
      <p:sp>
        <p:nvSpPr>
          <p:cNvPr id="5" name="Rectangle 4">
            <a:extLst>
              <a:ext uri="{FF2B5EF4-FFF2-40B4-BE49-F238E27FC236}">
                <a16:creationId xmlns:a16="http://schemas.microsoft.com/office/drawing/2014/main" id="{9F1EF7BE-90F0-8B54-A893-079977D58F0F}"/>
              </a:ext>
            </a:extLst>
          </p:cNvPr>
          <p:cNvSpPr/>
          <p:nvPr/>
        </p:nvSpPr>
        <p:spPr>
          <a:xfrm>
            <a:off x="7227939" y="3096891"/>
            <a:ext cx="2116086" cy="468001"/>
          </a:xfrm>
          <a:prstGeom prst="rect">
            <a:avLst/>
          </a:prstGeom>
        </p:spPr>
        <p:txBody>
          <a:bodyPr vert="horz" lIns="0" tIns="0" rIns="0" bIns="0" rtlCol="0" anchor="t" anchorCtr="0">
            <a:noAutofit/>
          </a:bodyPr>
          <a:lstStyle/>
          <a:p>
            <a:pPr defTabSz="1219043"/>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Audience transferred to Sky through secure LiveRamp environment</a:t>
            </a:r>
          </a:p>
        </p:txBody>
      </p:sp>
      <p:sp>
        <p:nvSpPr>
          <p:cNvPr id="6" name="Rectangle 5">
            <a:extLst>
              <a:ext uri="{FF2B5EF4-FFF2-40B4-BE49-F238E27FC236}">
                <a16:creationId xmlns:a16="http://schemas.microsoft.com/office/drawing/2014/main" id="{A4FDF17F-3AC3-057E-7C4B-F09C8A215346}"/>
              </a:ext>
            </a:extLst>
          </p:cNvPr>
          <p:cNvSpPr/>
          <p:nvPr/>
        </p:nvSpPr>
        <p:spPr>
          <a:xfrm>
            <a:off x="8965859" y="1629690"/>
            <a:ext cx="2500888" cy="800115"/>
          </a:xfrm>
          <a:prstGeom prst="rect">
            <a:avLst/>
          </a:prstGeom>
        </p:spPr>
        <p:txBody>
          <a:bodyPr vert="horz" lIns="0" tIns="0" rIns="0" bIns="0" rtlCol="0" anchor="t" anchorCtr="0">
            <a:noAutofit/>
          </a:bodyPr>
          <a:lstStyle/>
          <a:p>
            <a:pPr defTabSz="1219043"/>
            <a:r>
              <a:rPr lang="en-GB" sz="1458">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a typeface="+mj-ea"/>
              </a:rPr>
              <a:t>Deterministically reach the most relevant Households for EV Opportunities through Addressable TV</a:t>
            </a:r>
          </a:p>
        </p:txBody>
      </p:sp>
      <p:grpSp>
        <p:nvGrpSpPr>
          <p:cNvPr id="7" name="Group 6">
            <a:extLst>
              <a:ext uri="{FF2B5EF4-FFF2-40B4-BE49-F238E27FC236}">
                <a16:creationId xmlns:a16="http://schemas.microsoft.com/office/drawing/2014/main" id="{0B53C348-87BF-A825-871B-0FA5445D1C1D}"/>
              </a:ext>
            </a:extLst>
          </p:cNvPr>
          <p:cNvGrpSpPr/>
          <p:nvPr/>
        </p:nvGrpSpPr>
        <p:grpSpPr>
          <a:xfrm>
            <a:off x="1814416" y="1196521"/>
            <a:ext cx="6938881" cy="5050004"/>
            <a:chOff x="3415800" y="234117"/>
            <a:chExt cx="5488156" cy="3994187"/>
          </a:xfrm>
          <a:gradFill>
            <a:gsLst>
              <a:gs pos="28000">
                <a:srgbClr val="F80032"/>
              </a:gs>
              <a:gs pos="8000">
                <a:srgbClr val="FF7800"/>
              </a:gs>
              <a:gs pos="40000">
                <a:srgbClr val="FF00A0"/>
              </a:gs>
              <a:gs pos="60000">
                <a:srgbClr val="8C28FF"/>
              </a:gs>
              <a:gs pos="80000">
                <a:srgbClr val="0023FF"/>
              </a:gs>
              <a:gs pos="100000">
                <a:srgbClr val="1798FF"/>
              </a:gs>
            </a:gsLst>
            <a:lin ang="18900000" scaled="1"/>
          </a:gradFill>
        </p:grpSpPr>
        <p:sp>
          <p:nvSpPr>
            <p:cNvPr id="8" name="Oval 7">
              <a:extLst>
                <a:ext uri="{FF2B5EF4-FFF2-40B4-BE49-F238E27FC236}">
                  <a16:creationId xmlns:a16="http://schemas.microsoft.com/office/drawing/2014/main" id="{5B27A916-2F30-0F9A-30B3-674946115764}"/>
                </a:ext>
              </a:extLst>
            </p:cNvPr>
            <p:cNvSpPr>
              <a:spLocks noChangeAspect="1"/>
            </p:cNvSpPr>
            <p:nvPr/>
          </p:nvSpPr>
          <p:spPr>
            <a:xfrm>
              <a:off x="3511040" y="3037608"/>
              <a:ext cx="1190696" cy="119069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endParaRPr lang="en-US" sz="2083">
                <a:solidFill>
                  <a:srgbClr val="FFFFFF"/>
                </a:solidFill>
                <a:latin typeface="Sky Text" panose="020B0506040202020204" pitchFamily="34" charset="0"/>
              </a:endParaRPr>
            </a:p>
          </p:txBody>
        </p:sp>
        <p:sp>
          <p:nvSpPr>
            <p:cNvPr id="9" name="Oval 8">
              <a:extLst>
                <a:ext uri="{FF2B5EF4-FFF2-40B4-BE49-F238E27FC236}">
                  <a16:creationId xmlns:a16="http://schemas.microsoft.com/office/drawing/2014/main" id="{04D02577-FDD7-C8E9-6E0A-30AB90788E86}"/>
                </a:ext>
              </a:extLst>
            </p:cNvPr>
            <p:cNvSpPr/>
            <p:nvPr/>
          </p:nvSpPr>
          <p:spPr>
            <a:xfrm>
              <a:off x="3415800" y="3007391"/>
              <a:ext cx="492828" cy="492828"/>
            </a:xfrm>
            <a:prstGeom prst="ellipse">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r>
                <a:rPr lang="en-US" sz="2083">
                  <a:solidFill>
                    <a:srgbClr val="FFFFFF"/>
                  </a:solidFill>
                  <a:latin typeface="Sky Text Medium" panose="020B0506040202020204" pitchFamily="34" charset="0"/>
                  <a:cs typeface="Sky Text Medium" panose="020B0506040202020204" pitchFamily="34" charset="0"/>
                </a:rPr>
                <a:t>1</a:t>
              </a:r>
            </a:p>
          </p:txBody>
        </p:sp>
        <p:sp>
          <p:nvSpPr>
            <p:cNvPr id="10" name="Oval 9">
              <a:extLst>
                <a:ext uri="{FF2B5EF4-FFF2-40B4-BE49-F238E27FC236}">
                  <a16:creationId xmlns:a16="http://schemas.microsoft.com/office/drawing/2014/main" id="{D4BAA472-8E33-87C1-E763-7C168CFD469F}"/>
                </a:ext>
              </a:extLst>
            </p:cNvPr>
            <p:cNvSpPr>
              <a:spLocks noChangeAspect="1"/>
            </p:cNvSpPr>
            <p:nvPr/>
          </p:nvSpPr>
          <p:spPr>
            <a:xfrm>
              <a:off x="4911780" y="2113184"/>
              <a:ext cx="1190696" cy="119069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endParaRPr lang="en-US" sz="2083">
                <a:solidFill>
                  <a:srgbClr val="FFFFFF"/>
                </a:solidFill>
                <a:latin typeface="Sky Text" panose="020B0506040202020204" pitchFamily="34" charset="0"/>
              </a:endParaRPr>
            </a:p>
          </p:txBody>
        </p:sp>
        <p:sp>
          <p:nvSpPr>
            <p:cNvPr id="11" name="Oval 10">
              <a:extLst>
                <a:ext uri="{FF2B5EF4-FFF2-40B4-BE49-F238E27FC236}">
                  <a16:creationId xmlns:a16="http://schemas.microsoft.com/office/drawing/2014/main" id="{7027CBAE-58E7-3368-B3FB-86E3ABA33024}"/>
                </a:ext>
              </a:extLst>
            </p:cNvPr>
            <p:cNvSpPr/>
            <p:nvPr/>
          </p:nvSpPr>
          <p:spPr>
            <a:xfrm>
              <a:off x="4816540" y="2082966"/>
              <a:ext cx="492828" cy="492828"/>
            </a:xfrm>
            <a:prstGeom prst="ellipse">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r>
                <a:rPr lang="en-US" sz="2083">
                  <a:solidFill>
                    <a:srgbClr val="FFFFFF"/>
                  </a:solidFill>
                  <a:latin typeface="Sky Text Medium" panose="020B0506040202020204" pitchFamily="34" charset="0"/>
                  <a:cs typeface="Sky Text Medium" panose="020B0506040202020204" pitchFamily="34" charset="0"/>
                </a:rPr>
                <a:t>2</a:t>
              </a:r>
            </a:p>
          </p:txBody>
        </p:sp>
        <p:sp>
          <p:nvSpPr>
            <p:cNvPr id="12" name="Oval 11">
              <a:extLst>
                <a:ext uri="{FF2B5EF4-FFF2-40B4-BE49-F238E27FC236}">
                  <a16:creationId xmlns:a16="http://schemas.microsoft.com/office/drawing/2014/main" id="{79875D63-7476-46B1-6804-D95D4B1E70B1}"/>
                </a:ext>
              </a:extLst>
            </p:cNvPr>
            <p:cNvSpPr>
              <a:spLocks noChangeAspect="1"/>
            </p:cNvSpPr>
            <p:nvPr/>
          </p:nvSpPr>
          <p:spPr>
            <a:xfrm>
              <a:off x="6312521" y="1188760"/>
              <a:ext cx="1190696" cy="119069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endParaRPr lang="en-US" sz="2083">
                <a:solidFill>
                  <a:srgbClr val="FFFFFF"/>
                </a:solidFill>
                <a:latin typeface="Sky Text" panose="020B0506040202020204" pitchFamily="34" charset="0"/>
              </a:endParaRPr>
            </a:p>
          </p:txBody>
        </p:sp>
        <p:sp>
          <p:nvSpPr>
            <p:cNvPr id="13" name="Oval 12">
              <a:extLst>
                <a:ext uri="{FF2B5EF4-FFF2-40B4-BE49-F238E27FC236}">
                  <a16:creationId xmlns:a16="http://schemas.microsoft.com/office/drawing/2014/main" id="{8F00AA7B-97ED-9D7C-5667-1FE9DC8A9B92}"/>
                </a:ext>
              </a:extLst>
            </p:cNvPr>
            <p:cNvSpPr/>
            <p:nvPr/>
          </p:nvSpPr>
          <p:spPr>
            <a:xfrm>
              <a:off x="6157894" y="1158542"/>
              <a:ext cx="492828" cy="492828"/>
            </a:xfrm>
            <a:prstGeom prst="ellipse">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r>
                <a:rPr lang="en-US" sz="2083">
                  <a:solidFill>
                    <a:srgbClr val="FFFFFF"/>
                  </a:solidFill>
                  <a:latin typeface="Sky Text Medium" panose="020B0506040202020204" pitchFamily="34" charset="0"/>
                  <a:cs typeface="Sky Text Medium" panose="020B0506040202020204" pitchFamily="34" charset="0"/>
                </a:rPr>
                <a:t>3</a:t>
              </a:r>
            </a:p>
          </p:txBody>
        </p:sp>
        <p:sp>
          <p:nvSpPr>
            <p:cNvPr id="14" name="Oval 13">
              <a:extLst>
                <a:ext uri="{FF2B5EF4-FFF2-40B4-BE49-F238E27FC236}">
                  <a16:creationId xmlns:a16="http://schemas.microsoft.com/office/drawing/2014/main" id="{3CE83575-1A73-843C-F60F-4765309BBF25}"/>
                </a:ext>
              </a:extLst>
            </p:cNvPr>
            <p:cNvSpPr>
              <a:spLocks noChangeAspect="1"/>
            </p:cNvSpPr>
            <p:nvPr/>
          </p:nvSpPr>
          <p:spPr>
            <a:xfrm>
              <a:off x="7713261" y="264336"/>
              <a:ext cx="1190695" cy="119069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endParaRPr lang="en-US" sz="2083">
                <a:solidFill>
                  <a:srgbClr val="FFFFFF"/>
                </a:solidFill>
                <a:latin typeface="Sky Text" panose="020B0506040202020204" pitchFamily="34" charset="0"/>
              </a:endParaRPr>
            </a:p>
          </p:txBody>
        </p:sp>
        <p:sp>
          <p:nvSpPr>
            <p:cNvPr id="15" name="Oval 14">
              <a:extLst>
                <a:ext uri="{FF2B5EF4-FFF2-40B4-BE49-F238E27FC236}">
                  <a16:creationId xmlns:a16="http://schemas.microsoft.com/office/drawing/2014/main" id="{78B65521-9BBB-D1C1-753A-C447D030EBE4}"/>
                </a:ext>
              </a:extLst>
            </p:cNvPr>
            <p:cNvSpPr/>
            <p:nvPr/>
          </p:nvSpPr>
          <p:spPr>
            <a:xfrm>
              <a:off x="7618025" y="234117"/>
              <a:ext cx="492828" cy="492828"/>
            </a:xfrm>
            <a:prstGeom prst="ellipse">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41">
                <a:defRPr/>
              </a:pPr>
              <a:r>
                <a:rPr lang="en-US" sz="2083">
                  <a:solidFill>
                    <a:srgbClr val="FFFFFF"/>
                  </a:solidFill>
                  <a:latin typeface="Sky Text Medium" panose="020B0506040202020204" pitchFamily="34" charset="0"/>
                  <a:cs typeface="Sky Text Medium" panose="020B0506040202020204" pitchFamily="34" charset="0"/>
                </a:rPr>
                <a:t>4</a:t>
              </a:r>
            </a:p>
          </p:txBody>
        </p:sp>
      </p:grpSp>
      <p:sp>
        <p:nvSpPr>
          <p:cNvPr id="16" name="Triangle 15">
            <a:extLst>
              <a:ext uri="{FF2B5EF4-FFF2-40B4-BE49-F238E27FC236}">
                <a16:creationId xmlns:a16="http://schemas.microsoft.com/office/drawing/2014/main" id="{8D001684-0F00-6DC5-E457-AFB7C429479F}"/>
              </a:ext>
            </a:extLst>
          </p:cNvPr>
          <p:cNvSpPr/>
          <p:nvPr/>
        </p:nvSpPr>
        <p:spPr>
          <a:xfrm rot="3406039">
            <a:off x="3346235" y="4711081"/>
            <a:ext cx="453642" cy="208344"/>
          </a:xfrm>
          <a:prstGeom prst="triangle">
            <a:avLst/>
          </a:prstGeom>
          <a:gradFill>
            <a:gsLst>
              <a:gs pos="27000">
                <a:srgbClr val="FB2B20"/>
              </a:gs>
              <a:gs pos="100000">
                <a:srgbClr val="E20AB8"/>
              </a:gs>
            </a:gsLst>
            <a:path path="circle">
              <a:fillToRect l="50000" t="-80000" r="50000" b="18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defRPr/>
            </a:pPr>
            <a:endParaRPr lang="en-US">
              <a:solidFill>
                <a:srgbClr val="FFFFFF"/>
              </a:solidFill>
              <a:latin typeface="Sky Text"/>
            </a:endParaRPr>
          </a:p>
        </p:txBody>
      </p:sp>
      <p:pic>
        <p:nvPicPr>
          <p:cNvPr id="19" name="Picture 18" descr="A black and white logo&#10;&#10;Description automatically generated">
            <a:extLst>
              <a:ext uri="{FF2B5EF4-FFF2-40B4-BE49-F238E27FC236}">
                <a16:creationId xmlns:a16="http://schemas.microsoft.com/office/drawing/2014/main" id="{CEA5215F-BCCD-99E8-F489-B69497A0AF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0555" y="2997564"/>
            <a:ext cx="359580" cy="81401"/>
          </a:xfrm>
          <a:prstGeom prst="rect">
            <a:avLst/>
          </a:prstGeom>
        </p:spPr>
      </p:pic>
      <p:pic>
        <p:nvPicPr>
          <p:cNvPr id="23" name="Picture 8" descr="TwentyCi">
            <a:extLst>
              <a:ext uri="{FF2B5EF4-FFF2-40B4-BE49-F238E27FC236}">
                <a16:creationId xmlns:a16="http://schemas.microsoft.com/office/drawing/2014/main" id="{58BFB600-12A2-AF22-A626-EB3F9E2899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9135" y="3365405"/>
            <a:ext cx="421686" cy="107963"/>
          </a:xfrm>
          <a:prstGeom prst="rect">
            <a:avLst/>
          </a:prstGeom>
          <a:noFill/>
          <a:extLst>
            <a:ext uri="{909E8E84-426E-40DD-AFC4-6F175D3DCCD1}">
              <a14:hiddenFill xmlns:a14="http://schemas.microsoft.com/office/drawing/2010/main">
                <a:solidFill>
                  <a:srgbClr val="FFFFFF"/>
                </a:solidFill>
              </a14:hiddenFill>
            </a:ext>
          </a:extLst>
        </p:spPr>
      </p:pic>
      <p:sp>
        <p:nvSpPr>
          <p:cNvPr id="27" name="Triangle 26">
            <a:extLst>
              <a:ext uri="{FF2B5EF4-FFF2-40B4-BE49-F238E27FC236}">
                <a16:creationId xmlns:a16="http://schemas.microsoft.com/office/drawing/2014/main" id="{851C5A2A-5BBD-B8AB-B160-FAE759C500A6}"/>
              </a:ext>
            </a:extLst>
          </p:cNvPr>
          <p:cNvSpPr/>
          <p:nvPr/>
        </p:nvSpPr>
        <p:spPr>
          <a:xfrm rot="3406039">
            <a:off x="5132371" y="3616011"/>
            <a:ext cx="453642" cy="208344"/>
          </a:xfrm>
          <a:prstGeom prst="triangle">
            <a:avLst/>
          </a:prstGeom>
          <a:gradFill>
            <a:gsLst>
              <a:gs pos="27000">
                <a:srgbClr val="FB2B20"/>
              </a:gs>
              <a:gs pos="100000">
                <a:srgbClr val="E20AB8"/>
              </a:gs>
            </a:gsLst>
            <a:path path="circle">
              <a:fillToRect l="50000" t="-80000" r="50000" b="18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defRPr/>
            </a:pPr>
            <a:endParaRPr lang="en-US">
              <a:solidFill>
                <a:srgbClr val="FFFFFF"/>
              </a:solidFill>
              <a:latin typeface="Sky Text"/>
            </a:endParaRPr>
          </a:p>
        </p:txBody>
      </p:sp>
      <p:sp>
        <p:nvSpPr>
          <p:cNvPr id="28" name="Triangle 27">
            <a:extLst>
              <a:ext uri="{FF2B5EF4-FFF2-40B4-BE49-F238E27FC236}">
                <a16:creationId xmlns:a16="http://schemas.microsoft.com/office/drawing/2014/main" id="{1549995F-C237-F4D8-6295-FDA00DE667DD}"/>
              </a:ext>
            </a:extLst>
          </p:cNvPr>
          <p:cNvSpPr/>
          <p:nvPr/>
        </p:nvSpPr>
        <p:spPr>
          <a:xfrm rot="3406039">
            <a:off x="6939770" y="2435886"/>
            <a:ext cx="453642" cy="208344"/>
          </a:xfrm>
          <a:prstGeom prst="triangle">
            <a:avLst/>
          </a:prstGeom>
          <a:gradFill>
            <a:gsLst>
              <a:gs pos="27000">
                <a:srgbClr val="FB2B20"/>
              </a:gs>
              <a:gs pos="100000">
                <a:srgbClr val="E20AB8"/>
              </a:gs>
            </a:gsLst>
            <a:path path="circle">
              <a:fillToRect l="50000" t="-80000" r="50000" b="18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41">
              <a:defRPr/>
            </a:pPr>
            <a:endParaRPr lang="en-US">
              <a:solidFill>
                <a:srgbClr val="FFFFFF"/>
              </a:solidFill>
              <a:latin typeface="Sky Text"/>
            </a:endParaRPr>
          </a:p>
        </p:txBody>
      </p:sp>
      <p:pic>
        <p:nvPicPr>
          <p:cNvPr id="30" name="Graphic 29" descr="Home with solid fill">
            <a:extLst>
              <a:ext uri="{FF2B5EF4-FFF2-40B4-BE49-F238E27FC236}">
                <a16:creationId xmlns:a16="http://schemas.microsoft.com/office/drawing/2014/main" id="{0F2D656C-969C-A440-D1A4-A2966B02CD6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72228" y="1751176"/>
            <a:ext cx="412943" cy="412943"/>
          </a:xfrm>
          <a:prstGeom prst="rect">
            <a:avLst/>
          </a:prstGeom>
        </p:spPr>
      </p:pic>
      <p:pic>
        <p:nvPicPr>
          <p:cNvPr id="31" name="Graphic 30" descr="Home with solid fill">
            <a:extLst>
              <a:ext uri="{FF2B5EF4-FFF2-40B4-BE49-F238E27FC236}">
                <a16:creationId xmlns:a16="http://schemas.microsoft.com/office/drawing/2014/main" id="{0E6A7190-670A-AE14-2802-2A9F5D411A7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29384" y="1940040"/>
            <a:ext cx="471185" cy="471185"/>
          </a:xfrm>
          <a:prstGeom prst="rect">
            <a:avLst/>
          </a:prstGeom>
        </p:spPr>
      </p:pic>
      <p:pic>
        <p:nvPicPr>
          <p:cNvPr id="32" name="Graphic 31" descr="Home with solid fill">
            <a:extLst>
              <a:ext uri="{FF2B5EF4-FFF2-40B4-BE49-F238E27FC236}">
                <a16:creationId xmlns:a16="http://schemas.microsoft.com/office/drawing/2014/main" id="{4BFFC00F-1987-11CA-74B1-C5181C738D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983022" y="1604847"/>
            <a:ext cx="354295" cy="354295"/>
          </a:xfrm>
          <a:prstGeom prst="rect">
            <a:avLst/>
          </a:prstGeom>
        </p:spPr>
      </p:pic>
      <p:pic>
        <p:nvPicPr>
          <p:cNvPr id="33" name="Graphic 32" descr="Home with solid fill">
            <a:extLst>
              <a:ext uri="{FF2B5EF4-FFF2-40B4-BE49-F238E27FC236}">
                <a16:creationId xmlns:a16="http://schemas.microsoft.com/office/drawing/2014/main" id="{064BD6A9-8BE7-2686-517D-48428379DA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93278" y="1499639"/>
            <a:ext cx="276519" cy="276519"/>
          </a:xfrm>
          <a:prstGeom prst="rect">
            <a:avLst/>
          </a:prstGeom>
        </p:spPr>
      </p:pic>
      <p:pic>
        <p:nvPicPr>
          <p:cNvPr id="18" name="Picture 2">
            <a:extLst>
              <a:ext uri="{FF2B5EF4-FFF2-40B4-BE49-F238E27FC236}">
                <a16:creationId xmlns:a16="http://schemas.microsoft.com/office/drawing/2014/main" id="{9255904C-ECF6-C120-BE47-AF64EB87F9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8414" y="2233365"/>
            <a:ext cx="2602218" cy="861984"/>
          </a:xfrm>
          <a:prstGeom prst="rect">
            <a:avLst/>
          </a:prstGeom>
          <a:noFill/>
          <a:extLst>
            <a:ext uri="{909E8E84-426E-40DD-AFC4-6F175D3DCCD1}">
              <a14:hiddenFill xmlns:a14="http://schemas.microsoft.com/office/drawing/2010/main">
                <a:solidFill>
                  <a:srgbClr val="FFFFFF"/>
                </a:solidFill>
              </a14:hiddenFill>
            </a:ext>
          </a:extLst>
        </p:spPr>
      </p:pic>
      <p:pic>
        <p:nvPicPr>
          <p:cNvPr id="22" name="Graphic 21" descr="Checklist with solid fill">
            <a:extLst>
              <a:ext uri="{FF2B5EF4-FFF2-40B4-BE49-F238E27FC236}">
                <a16:creationId xmlns:a16="http://schemas.microsoft.com/office/drawing/2014/main" id="{17D15AC7-6157-0D4A-E6F0-DB3DFF0ADDF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302063" y="5062069"/>
            <a:ext cx="914400" cy="914400"/>
          </a:xfrm>
          <a:prstGeom prst="rect">
            <a:avLst/>
          </a:prstGeom>
        </p:spPr>
      </p:pic>
      <p:pic>
        <p:nvPicPr>
          <p:cNvPr id="25" name="Graphic 24" descr="Electric car with solid fill">
            <a:extLst>
              <a:ext uri="{FF2B5EF4-FFF2-40B4-BE49-F238E27FC236}">
                <a16:creationId xmlns:a16="http://schemas.microsoft.com/office/drawing/2014/main" id="{52139FC0-968E-7881-C70E-E0FEA9C1FBF5}"/>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4080424" y="3900853"/>
            <a:ext cx="914400" cy="914400"/>
          </a:xfrm>
          <a:prstGeom prst="rect">
            <a:avLst/>
          </a:prstGeom>
        </p:spPr>
      </p:pic>
      <p:pic>
        <p:nvPicPr>
          <p:cNvPr id="26" name="Graphic 25" descr="Electric car with solid fill">
            <a:extLst>
              <a:ext uri="{FF2B5EF4-FFF2-40B4-BE49-F238E27FC236}">
                <a16:creationId xmlns:a16="http://schemas.microsoft.com/office/drawing/2014/main" id="{165DECE9-7707-7B95-C6D3-CE09DB858795}"/>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8136045" y="1860971"/>
            <a:ext cx="285306" cy="285306"/>
          </a:xfrm>
          <a:prstGeom prst="rect">
            <a:avLst/>
          </a:prstGeom>
        </p:spPr>
      </p:pic>
      <p:pic>
        <p:nvPicPr>
          <p:cNvPr id="2052" name="Picture 4" descr="Sky UK - Wikipedia">
            <a:extLst>
              <a:ext uri="{FF2B5EF4-FFF2-40B4-BE49-F238E27FC236}">
                <a16:creationId xmlns:a16="http://schemas.microsoft.com/office/drawing/2014/main" id="{C04C6A58-38BA-BDDC-D337-26F9E84CAEB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95929" y="3317133"/>
            <a:ext cx="561067" cy="34365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descr="A black background with white text&#10;&#10;AI-generated content may be incorrect.">
            <a:extLst>
              <a:ext uri="{FF2B5EF4-FFF2-40B4-BE49-F238E27FC236}">
                <a16:creationId xmlns:a16="http://schemas.microsoft.com/office/drawing/2014/main" id="{571890E5-4BB4-E7E7-3045-1F9F86FD396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59261" y="2614564"/>
            <a:ext cx="819541" cy="614174"/>
          </a:xfrm>
          <a:prstGeom prst="rect">
            <a:avLst/>
          </a:prstGeom>
        </p:spPr>
      </p:pic>
      <p:cxnSp>
        <p:nvCxnSpPr>
          <p:cNvPr id="37" name="Straight Arrow Connector 36">
            <a:extLst>
              <a:ext uri="{FF2B5EF4-FFF2-40B4-BE49-F238E27FC236}">
                <a16:creationId xmlns:a16="http://schemas.microsoft.com/office/drawing/2014/main" id="{53F277E2-5F63-1AC9-E227-BD158A4ADA31}"/>
              </a:ext>
            </a:extLst>
          </p:cNvPr>
          <p:cNvCxnSpPr/>
          <p:nvPr/>
        </p:nvCxnSpPr>
        <p:spPr>
          <a:xfrm>
            <a:off x="6245982" y="3115753"/>
            <a:ext cx="0" cy="160899"/>
          </a:xfrm>
          <a:prstGeom prst="straightConnector1">
            <a:avLst/>
          </a:prstGeom>
          <a:ln>
            <a:solidFill>
              <a:schemeClr val="bg1"/>
            </a:solidFill>
            <a:headEnd w="sm" len="med"/>
            <a:tailEnd type="triangl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33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83825D75-9B21-352B-353C-55B5DA91E20C}"/>
              </a:ext>
            </a:extLst>
          </p:cNvPr>
          <p:cNvSpPr txBox="1">
            <a:spLocks/>
          </p:cNvSpPr>
          <p:nvPr/>
        </p:nvSpPr>
        <p:spPr>
          <a:xfrm>
            <a:off x="2149266" y="1186774"/>
            <a:ext cx="7893464" cy="706087"/>
          </a:xfrm>
          <a:prstGeom prst="rect">
            <a:avLst/>
          </a:prstGeom>
        </p:spPr>
        <p:txBody>
          <a:bodyPr lIns="91440" tIns="45720" rIns="91440" bIns="45720" anchor="t"/>
          <a:lstStyle>
            <a:lvl1pPr marL="0" algn="l" defTabSz="1170356" rtl="0" eaLnBrk="1" latinLnBrk="0" hangingPunct="1">
              <a:lnSpc>
                <a:spcPct val="80000"/>
              </a:lnSpc>
              <a:spcBef>
                <a:spcPts val="768"/>
              </a:spcBef>
              <a:spcAft>
                <a:spcPts val="0"/>
              </a:spcAft>
              <a:buNone/>
              <a:defRPr lang="en-GB" sz="2800" kern="1200" dirty="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j-lt"/>
                <a:ea typeface="+mj-ea"/>
                <a:cs typeface="Sky Text Light"/>
              </a:defRPr>
            </a:lvl1pPr>
          </a:lstStyle>
          <a:p>
            <a:pPr marL="0" marR="0" lvl="0" indent="0" algn="ctr" defTabSz="1219043" rtl="0" eaLnBrk="1" fontAlgn="auto" latinLnBrk="0" hangingPunct="1">
              <a:lnSpc>
                <a:spcPct val="80000"/>
              </a:lnSpc>
              <a:spcBef>
                <a:spcPts val="800"/>
              </a:spcBef>
              <a:spcAft>
                <a:spcPts val="0"/>
              </a:spcAft>
              <a:buClrTx/>
              <a:buSzTx/>
              <a:buFontTx/>
              <a:buNone/>
              <a:tabLst/>
              <a:defRPr/>
            </a:pPr>
            <a:r>
              <a:rPr lang="en-GB" sz="3800">
                <a:solidFill>
                  <a:srgbClr val="FFFFFF"/>
                </a:solidFill>
              </a:rPr>
              <a:t>Let’s hear from Chris Green, </a:t>
            </a:r>
            <a:br>
              <a:rPr lang="en-GB" sz="3800">
                <a:solidFill>
                  <a:srgbClr val="FFFFFF"/>
                </a:solidFill>
              </a:rPr>
            </a:br>
            <a:r>
              <a:rPr lang="en-GB" sz="3200">
                <a:solidFill>
                  <a:srgbClr val="FFFFFF"/>
                </a:solidFill>
                <a:latin typeface="+mn-lt"/>
              </a:rPr>
              <a:t>CEO &amp; Founder, </a:t>
            </a:r>
            <a:r>
              <a:rPr lang="en-GB" sz="3200" err="1">
                <a:solidFill>
                  <a:srgbClr val="FFFFFF"/>
                </a:solidFill>
                <a:latin typeface="+mn-lt"/>
              </a:rPr>
              <a:t>Regit</a:t>
            </a:r>
            <a:endParaRPr lang="en-GB" sz="3200" b="0" i="0" u="none" strike="noStrike" kern="1200" cap="none" spc="0" normalizeH="0" baseline="0" noProof="0">
              <a:ln>
                <a:noFill/>
              </a:ln>
              <a:gradFill flip="none" rotWithShape="1">
                <a:gsLst>
                  <a:gs pos="0">
                    <a:srgbClr val="FF9E00"/>
                  </a:gs>
                  <a:gs pos="35000">
                    <a:srgbClr val="E10000"/>
                  </a:gs>
                  <a:gs pos="60000">
                    <a:srgbClr val="B5007D"/>
                  </a:gs>
                  <a:gs pos="85000">
                    <a:srgbClr val="21429C"/>
                  </a:gs>
                  <a:gs pos="100000">
                    <a:srgbClr val="0071FF"/>
                  </a:gs>
                </a:gsLst>
                <a:lin ang="0" scaled="1"/>
                <a:tileRect/>
              </a:gradFill>
              <a:effectLst/>
              <a:uLnTx/>
              <a:uFillTx/>
              <a:latin typeface="+mn-lt"/>
            </a:endParaRPr>
          </a:p>
        </p:txBody>
      </p:sp>
      <p:pic>
        <p:nvPicPr>
          <p:cNvPr id="5" name="Picture 4" descr="A black tire with orange text&#10;&#10;AI-generated content may be incorrect.">
            <a:extLst>
              <a:ext uri="{FF2B5EF4-FFF2-40B4-BE49-F238E27FC236}">
                <a16:creationId xmlns:a16="http://schemas.microsoft.com/office/drawing/2014/main" id="{0423D333-35F8-1DDF-ADC5-3F4BF4EF0C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4098" y="1892861"/>
            <a:ext cx="4126215" cy="4126215"/>
          </a:xfrm>
          <a:prstGeom prst="rect">
            <a:avLst/>
          </a:prstGeom>
        </p:spPr>
      </p:pic>
    </p:spTree>
    <p:extLst>
      <p:ext uri="{BB962C8B-B14F-4D97-AF65-F5344CB8AC3E}">
        <p14:creationId xmlns:p14="http://schemas.microsoft.com/office/powerpoint/2010/main" val="12428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0EE92-6443-0289-4640-9ADFB2D317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1954C2-B43C-B12E-35B6-21C1583FDAA2}"/>
              </a:ext>
            </a:extLst>
          </p:cNvPr>
          <p:cNvSpPr>
            <a:spLocks noGrp="1"/>
          </p:cNvSpPr>
          <p:nvPr>
            <p:ph type="title"/>
          </p:nvPr>
        </p:nvSpPr>
        <p:spPr/>
        <p:txBody>
          <a:bodyPr/>
          <a:lstStyle/>
          <a:p>
            <a:r>
              <a:rPr lang="en-US"/>
              <a:t>Sky Media offers holistic, closed loop effectiveness measurement</a:t>
            </a:r>
          </a:p>
        </p:txBody>
      </p:sp>
      <p:sp>
        <p:nvSpPr>
          <p:cNvPr id="3" name="Rectangle 2">
            <a:extLst>
              <a:ext uri="{FF2B5EF4-FFF2-40B4-BE49-F238E27FC236}">
                <a16:creationId xmlns:a16="http://schemas.microsoft.com/office/drawing/2014/main" id="{37D612D7-6D1A-84C6-3691-19627C0E54F5}"/>
              </a:ext>
            </a:extLst>
          </p:cNvPr>
          <p:cNvSpPr/>
          <p:nvPr/>
        </p:nvSpPr>
        <p:spPr>
          <a:xfrm rot="10800000">
            <a:off x="621754" y="1798541"/>
            <a:ext cx="8774719" cy="4395224"/>
          </a:xfrm>
          <a:prstGeom prst="rect">
            <a:avLst/>
          </a:prstGeom>
          <a:gradFill>
            <a:gsLst>
              <a:gs pos="100000">
                <a:srgbClr val="02FDE1">
                  <a:alpha val="25000"/>
                </a:srgbClr>
              </a:gs>
              <a:gs pos="0">
                <a:srgbClr val="7633FF">
                  <a:alpha val="25426"/>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14FDC552-8F32-52A4-67B9-AA98941A6B35}"/>
              </a:ext>
            </a:extLst>
          </p:cNvPr>
          <p:cNvCxnSpPr>
            <a:cxnSpLocks/>
          </p:cNvCxnSpPr>
          <p:nvPr/>
        </p:nvCxnSpPr>
        <p:spPr>
          <a:xfrm flipH="1">
            <a:off x="744512" y="3329635"/>
            <a:ext cx="89628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A2DF0AA-ADE6-B6FC-5DE0-B389D4426EBC}"/>
              </a:ext>
            </a:extLst>
          </p:cNvPr>
          <p:cNvCxnSpPr>
            <a:cxnSpLocks/>
          </p:cNvCxnSpPr>
          <p:nvPr/>
        </p:nvCxnSpPr>
        <p:spPr>
          <a:xfrm flipH="1">
            <a:off x="800679" y="4695139"/>
            <a:ext cx="85043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586E7A27-1184-00A4-CC32-737797DF961B}"/>
              </a:ext>
            </a:extLst>
          </p:cNvPr>
          <p:cNvGrpSpPr/>
          <p:nvPr/>
        </p:nvGrpSpPr>
        <p:grpSpPr>
          <a:xfrm rot="10800000">
            <a:off x="6858381" y="1704738"/>
            <a:ext cx="5076190" cy="4544690"/>
            <a:chOff x="567383" y="2032000"/>
            <a:chExt cx="2315997" cy="4076424"/>
          </a:xfrm>
          <a:effectLst>
            <a:outerShdw blurRad="173641" dist="38100" dir="10800000" algn="r" rotWithShape="0">
              <a:prstClr val="black">
                <a:alpha val="24000"/>
              </a:prstClr>
            </a:outerShdw>
          </a:effectLst>
        </p:grpSpPr>
        <p:sp>
          <p:nvSpPr>
            <p:cNvPr id="68" name="Triangle 67">
              <a:extLst>
                <a:ext uri="{FF2B5EF4-FFF2-40B4-BE49-F238E27FC236}">
                  <a16:creationId xmlns:a16="http://schemas.microsoft.com/office/drawing/2014/main" id="{A8876260-1526-C494-41F9-66804CE9A9B0}"/>
                </a:ext>
              </a:extLst>
            </p:cNvPr>
            <p:cNvSpPr/>
            <p:nvPr/>
          </p:nvSpPr>
          <p:spPr>
            <a:xfrm>
              <a:off x="567383" y="2032000"/>
              <a:ext cx="2315997" cy="4076424"/>
            </a:xfrm>
            <a:prstGeom prst="triangle">
              <a:avLst/>
            </a:prstGeom>
            <a:gradFill>
              <a:gsLst>
                <a:gs pos="100000">
                  <a:srgbClr val="02FDE1"/>
                </a:gs>
                <a:gs pos="9000">
                  <a:srgbClr val="7633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B8B92945-3D6C-30B0-E1BB-83905C984CED}"/>
                </a:ext>
              </a:extLst>
            </p:cNvPr>
            <p:cNvSpPr txBox="1"/>
            <p:nvPr/>
          </p:nvSpPr>
          <p:spPr>
            <a:xfrm rot="10800000">
              <a:off x="1159926" y="5638564"/>
              <a:ext cx="1089195" cy="248458"/>
            </a:xfrm>
            <a:prstGeom prst="rect">
              <a:avLst/>
            </a:prstGeom>
            <a:noFill/>
          </p:spPr>
          <p:txBody>
            <a:bodyPr wrap="square" rtlCol="0">
              <a:spAutoFit/>
            </a:bodyPr>
            <a:lstStyle/>
            <a:p>
              <a:pPr algn="ctr"/>
              <a:r>
                <a:rPr lang="en-US" sz="1200" spc="300">
                  <a:solidFill>
                    <a:schemeClr val="bg1"/>
                  </a:solidFill>
                </a:rPr>
                <a:t>AD RECALL</a:t>
              </a:r>
            </a:p>
          </p:txBody>
        </p:sp>
        <p:sp>
          <p:nvSpPr>
            <p:cNvPr id="77" name="TextBox 76">
              <a:extLst>
                <a:ext uri="{FF2B5EF4-FFF2-40B4-BE49-F238E27FC236}">
                  <a16:creationId xmlns:a16="http://schemas.microsoft.com/office/drawing/2014/main" id="{F20F892E-5D2B-93F4-3B97-09D756B1383F}"/>
                </a:ext>
              </a:extLst>
            </p:cNvPr>
            <p:cNvSpPr txBox="1"/>
            <p:nvPr/>
          </p:nvSpPr>
          <p:spPr>
            <a:xfrm rot="10800000">
              <a:off x="1159926" y="5337867"/>
              <a:ext cx="1089195" cy="248458"/>
            </a:xfrm>
            <a:prstGeom prst="rect">
              <a:avLst/>
            </a:prstGeom>
            <a:noFill/>
          </p:spPr>
          <p:txBody>
            <a:bodyPr wrap="square" rtlCol="0">
              <a:spAutoFit/>
            </a:bodyPr>
            <a:lstStyle/>
            <a:p>
              <a:pPr algn="ctr"/>
              <a:r>
                <a:rPr lang="en-US" sz="1200" spc="300">
                  <a:solidFill>
                    <a:schemeClr val="bg1"/>
                  </a:solidFill>
                </a:rPr>
                <a:t>BRAND AWARENESS</a:t>
              </a:r>
            </a:p>
          </p:txBody>
        </p:sp>
        <p:sp>
          <p:nvSpPr>
            <p:cNvPr id="107" name="TextBox 106">
              <a:extLst>
                <a:ext uri="{FF2B5EF4-FFF2-40B4-BE49-F238E27FC236}">
                  <a16:creationId xmlns:a16="http://schemas.microsoft.com/office/drawing/2014/main" id="{A56F786A-7106-FAFB-6C0F-7DD6D47981D4}"/>
                </a:ext>
              </a:extLst>
            </p:cNvPr>
            <p:cNvSpPr txBox="1"/>
            <p:nvPr/>
          </p:nvSpPr>
          <p:spPr>
            <a:xfrm rot="10800000">
              <a:off x="1159926" y="5000810"/>
              <a:ext cx="1089195" cy="248458"/>
            </a:xfrm>
            <a:prstGeom prst="rect">
              <a:avLst/>
            </a:prstGeom>
            <a:noFill/>
          </p:spPr>
          <p:txBody>
            <a:bodyPr wrap="square" rtlCol="0">
              <a:spAutoFit/>
            </a:bodyPr>
            <a:lstStyle/>
            <a:p>
              <a:pPr algn="ctr"/>
              <a:r>
                <a:rPr lang="en-US" sz="1200" spc="300">
                  <a:solidFill>
                    <a:schemeClr val="bg1"/>
                  </a:solidFill>
                </a:rPr>
                <a:t>BRAND IMAGE</a:t>
              </a:r>
            </a:p>
          </p:txBody>
        </p:sp>
        <p:sp>
          <p:nvSpPr>
            <p:cNvPr id="108" name="TextBox 107">
              <a:extLst>
                <a:ext uri="{FF2B5EF4-FFF2-40B4-BE49-F238E27FC236}">
                  <a16:creationId xmlns:a16="http://schemas.microsoft.com/office/drawing/2014/main" id="{41079F3C-EB57-46E5-DC9E-13D9C44DDC93}"/>
                </a:ext>
              </a:extLst>
            </p:cNvPr>
            <p:cNvSpPr txBox="1"/>
            <p:nvPr/>
          </p:nvSpPr>
          <p:spPr>
            <a:xfrm rot="10800000">
              <a:off x="1159926" y="4330937"/>
              <a:ext cx="1089195" cy="414097"/>
            </a:xfrm>
            <a:prstGeom prst="rect">
              <a:avLst/>
            </a:prstGeom>
            <a:noFill/>
          </p:spPr>
          <p:txBody>
            <a:bodyPr wrap="square" rtlCol="0">
              <a:spAutoFit/>
            </a:bodyPr>
            <a:lstStyle/>
            <a:p>
              <a:pPr algn="ctr"/>
              <a:r>
                <a:rPr lang="en-US" sz="1200" spc="300">
                  <a:solidFill>
                    <a:schemeClr val="bg1"/>
                  </a:solidFill>
                </a:rPr>
                <a:t>WEBSITE </a:t>
              </a:r>
            </a:p>
            <a:p>
              <a:pPr algn="ctr"/>
              <a:r>
                <a:rPr lang="en-US" sz="1200" spc="300">
                  <a:solidFill>
                    <a:schemeClr val="bg1"/>
                  </a:solidFill>
                </a:rPr>
                <a:t>BROWSING</a:t>
              </a:r>
            </a:p>
          </p:txBody>
        </p:sp>
        <p:sp>
          <p:nvSpPr>
            <p:cNvPr id="109" name="TextBox 108">
              <a:extLst>
                <a:ext uri="{FF2B5EF4-FFF2-40B4-BE49-F238E27FC236}">
                  <a16:creationId xmlns:a16="http://schemas.microsoft.com/office/drawing/2014/main" id="{E098051F-AC29-2455-1089-84232921CD3C}"/>
                </a:ext>
              </a:extLst>
            </p:cNvPr>
            <p:cNvSpPr txBox="1"/>
            <p:nvPr/>
          </p:nvSpPr>
          <p:spPr>
            <a:xfrm rot="10800000">
              <a:off x="1159926" y="3893390"/>
              <a:ext cx="1089195" cy="414097"/>
            </a:xfrm>
            <a:prstGeom prst="rect">
              <a:avLst/>
            </a:prstGeom>
            <a:noFill/>
          </p:spPr>
          <p:txBody>
            <a:bodyPr wrap="square" rtlCol="0">
              <a:spAutoFit/>
            </a:bodyPr>
            <a:lstStyle/>
            <a:p>
              <a:pPr algn="ctr"/>
              <a:r>
                <a:rPr lang="en-US" sz="1200" spc="300">
                  <a:solidFill>
                    <a:schemeClr val="bg1"/>
                  </a:solidFill>
                </a:rPr>
                <a:t>PURCHASE </a:t>
              </a:r>
              <a:br>
                <a:rPr lang="en-US" sz="1200" spc="300">
                  <a:solidFill>
                    <a:schemeClr val="bg1"/>
                  </a:solidFill>
                </a:rPr>
              </a:br>
              <a:r>
                <a:rPr lang="en-US" sz="1200" spc="300">
                  <a:solidFill>
                    <a:schemeClr val="bg1"/>
                  </a:solidFill>
                </a:rPr>
                <a:t>INTENT</a:t>
              </a:r>
            </a:p>
          </p:txBody>
        </p:sp>
        <p:sp>
          <p:nvSpPr>
            <p:cNvPr id="110" name="TextBox 109">
              <a:extLst>
                <a:ext uri="{FF2B5EF4-FFF2-40B4-BE49-F238E27FC236}">
                  <a16:creationId xmlns:a16="http://schemas.microsoft.com/office/drawing/2014/main" id="{1844BA82-6E25-303B-05B7-AA9976CBBC52}"/>
                </a:ext>
              </a:extLst>
            </p:cNvPr>
            <p:cNvSpPr txBox="1"/>
            <p:nvPr/>
          </p:nvSpPr>
          <p:spPr>
            <a:xfrm rot="10800000">
              <a:off x="1159926" y="3589456"/>
              <a:ext cx="1089195" cy="234655"/>
            </a:xfrm>
            <a:prstGeom prst="rect">
              <a:avLst/>
            </a:prstGeom>
            <a:noFill/>
          </p:spPr>
          <p:txBody>
            <a:bodyPr wrap="square" rtlCol="0">
              <a:spAutoFit/>
            </a:bodyPr>
            <a:lstStyle/>
            <a:p>
              <a:pPr algn="ctr"/>
              <a:r>
                <a:rPr lang="en-US" sz="1100" spc="300">
                  <a:solidFill>
                    <a:schemeClr val="bg1"/>
                  </a:solidFill>
                </a:rPr>
                <a:t>ONLINE SALES</a:t>
              </a:r>
            </a:p>
          </p:txBody>
        </p:sp>
        <p:sp>
          <p:nvSpPr>
            <p:cNvPr id="111" name="TextBox 110">
              <a:extLst>
                <a:ext uri="{FF2B5EF4-FFF2-40B4-BE49-F238E27FC236}">
                  <a16:creationId xmlns:a16="http://schemas.microsoft.com/office/drawing/2014/main" id="{F99402B5-C520-0C2C-3EE9-CDBE482C2A6B}"/>
                </a:ext>
              </a:extLst>
            </p:cNvPr>
            <p:cNvSpPr txBox="1"/>
            <p:nvPr/>
          </p:nvSpPr>
          <p:spPr>
            <a:xfrm rot="10800000">
              <a:off x="1159926" y="2993663"/>
              <a:ext cx="1089195" cy="386490"/>
            </a:xfrm>
            <a:prstGeom prst="rect">
              <a:avLst/>
            </a:prstGeom>
            <a:noFill/>
          </p:spPr>
          <p:txBody>
            <a:bodyPr wrap="square" rtlCol="0">
              <a:spAutoFit/>
            </a:bodyPr>
            <a:lstStyle/>
            <a:p>
              <a:pPr algn="ctr"/>
              <a:r>
                <a:rPr lang="en-US" sz="1100" spc="300">
                  <a:solidFill>
                    <a:schemeClr val="bg1"/>
                  </a:solidFill>
                </a:rPr>
                <a:t>SELF SERVE</a:t>
              </a:r>
            </a:p>
            <a:p>
              <a:pPr algn="ctr"/>
              <a:r>
                <a:rPr lang="en-US" sz="1100" spc="300">
                  <a:solidFill>
                    <a:schemeClr val="bg1"/>
                  </a:solidFill>
                </a:rPr>
                <a:t>EVAL</a:t>
              </a:r>
            </a:p>
          </p:txBody>
        </p:sp>
        <p:sp>
          <p:nvSpPr>
            <p:cNvPr id="112" name="TextBox 111">
              <a:extLst>
                <a:ext uri="{FF2B5EF4-FFF2-40B4-BE49-F238E27FC236}">
                  <a16:creationId xmlns:a16="http://schemas.microsoft.com/office/drawing/2014/main" id="{19CAE42C-E4FD-108A-CAF2-184B5D82FB79}"/>
                </a:ext>
              </a:extLst>
            </p:cNvPr>
            <p:cNvSpPr txBox="1"/>
            <p:nvPr/>
          </p:nvSpPr>
          <p:spPr>
            <a:xfrm rot="10800000">
              <a:off x="1159926" y="2527448"/>
              <a:ext cx="1089195" cy="386490"/>
            </a:xfrm>
            <a:prstGeom prst="rect">
              <a:avLst/>
            </a:prstGeom>
            <a:noFill/>
          </p:spPr>
          <p:txBody>
            <a:bodyPr wrap="square" rtlCol="0">
              <a:spAutoFit/>
            </a:bodyPr>
            <a:lstStyle/>
            <a:p>
              <a:pPr algn="ctr"/>
              <a:r>
                <a:rPr lang="en-US" sz="1100" spc="300">
                  <a:solidFill>
                    <a:schemeClr val="bg1"/>
                  </a:solidFill>
                </a:rPr>
                <a:t>PERFORM</a:t>
              </a:r>
              <a:br>
                <a:rPr lang="en-US" sz="1100" spc="300">
                  <a:solidFill>
                    <a:schemeClr val="bg1"/>
                  </a:solidFill>
                </a:rPr>
              </a:br>
              <a:r>
                <a:rPr lang="en-US" sz="1100" spc="300">
                  <a:solidFill>
                    <a:schemeClr val="bg1"/>
                  </a:solidFill>
                </a:rPr>
                <a:t>EVAL</a:t>
              </a:r>
            </a:p>
          </p:txBody>
        </p:sp>
      </p:grpSp>
      <p:sp>
        <p:nvSpPr>
          <p:cNvPr id="113" name="TextBox 112">
            <a:extLst>
              <a:ext uri="{FF2B5EF4-FFF2-40B4-BE49-F238E27FC236}">
                <a16:creationId xmlns:a16="http://schemas.microsoft.com/office/drawing/2014/main" id="{C4718B21-78A8-94E7-79C5-D7CD5AEF07E7}"/>
              </a:ext>
            </a:extLst>
          </p:cNvPr>
          <p:cNvSpPr txBox="1"/>
          <p:nvPr/>
        </p:nvSpPr>
        <p:spPr>
          <a:xfrm>
            <a:off x="4092559" y="1943796"/>
            <a:ext cx="3497885" cy="307777"/>
          </a:xfrm>
          <a:prstGeom prst="rect">
            <a:avLst/>
          </a:prstGeom>
          <a:noFill/>
        </p:spPr>
        <p:txBody>
          <a:bodyPr wrap="square" rtlCol="0">
            <a:spAutoFit/>
          </a:bodyPr>
          <a:lstStyle/>
          <a:p>
            <a:pPr marL="0" marR="0" lvl="0" indent="0" defTabSz="121904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Measuring ad cut through </a:t>
            </a:r>
          </a:p>
        </p:txBody>
      </p:sp>
      <p:sp>
        <p:nvSpPr>
          <p:cNvPr id="114" name="TextBox 113">
            <a:extLst>
              <a:ext uri="{FF2B5EF4-FFF2-40B4-BE49-F238E27FC236}">
                <a16:creationId xmlns:a16="http://schemas.microsoft.com/office/drawing/2014/main" id="{DF880109-F936-E7FA-1DA6-87AE3940CA29}"/>
              </a:ext>
            </a:extLst>
          </p:cNvPr>
          <p:cNvSpPr txBox="1"/>
          <p:nvPr/>
        </p:nvSpPr>
        <p:spPr>
          <a:xfrm>
            <a:off x="4092559" y="2319075"/>
            <a:ext cx="3497885" cy="307777"/>
          </a:xfrm>
          <a:prstGeom prst="rect">
            <a:avLst/>
          </a:prstGeom>
          <a:noFill/>
          <a:ln>
            <a:noFill/>
          </a:ln>
        </p:spPr>
        <p:txBody>
          <a:bodyPr wrap="square" rtlCol="0">
            <a:spAutoFit/>
          </a:bodyPr>
          <a:lstStyle/>
          <a:p>
            <a:pPr marL="0" marR="0" lvl="0" indent="0" defTabSz="121904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Brand mention and familiarity KPIs</a:t>
            </a:r>
          </a:p>
        </p:txBody>
      </p:sp>
      <p:sp>
        <p:nvSpPr>
          <p:cNvPr id="115" name="TextBox 114">
            <a:extLst>
              <a:ext uri="{FF2B5EF4-FFF2-40B4-BE49-F238E27FC236}">
                <a16:creationId xmlns:a16="http://schemas.microsoft.com/office/drawing/2014/main" id="{2A37709C-E7F4-D471-AA37-953DA2E3565D}"/>
              </a:ext>
            </a:extLst>
          </p:cNvPr>
          <p:cNvSpPr txBox="1"/>
          <p:nvPr/>
        </p:nvSpPr>
        <p:spPr>
          <a:xfrm>
            <a:off x="4092559" y="2672714"/>
            <a:ext cx="3862496" cy="523220"/>
          </a:xfrm>
          <a:prstGeom prst="rect">
            <a:avLst/>
          </a:prstGeom>
          <a:noFill/>
        </p:spPr>
        <p:txBody>
          <a:bodyPr wrap="square" rtlCol="0">
            <a:spAutoFit/>
          </a:bodyPr>
          <a:lstStyle/>
          <a:p>
            <a:pPr marL="0" marR="0" lvl="0" indent="0" defTabSz="121904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Campaign impact on brand </a:t>
            </a:r>
            <a:b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b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perceptions and purchase consideration</a:t>
            </a:r>
          </a:p>
        </p:txBody>
      </p:sp>
      <p:grpSp>
        <p:nvGrpSpPr>
          <p:cNvPr id="116" name="Group 115">
            <a:extLst>
              <a:ext uri="{FF2B5EF4-FFF2-40B4-BE49-F238E27FC236}">
                <a16:creationId xmlns:a16="http://schemas.microsoft.com/office/drawing/2014/main" id="{B31F3BB7-D2E5-E3A5-A631-B75CD775B3D1}"/>
              </a:ext>
            </a:extLst>
          </p:cNvPr>
          <p:cNvGrpSpPr/>
          <p:nvPr/>
        </p:nvGrpSpPr>
        <p:grpSpPr>
          <a:xfrm>
            <a:off x="765816" y="2022040"/>
            <a:ext cx="2789450" cy="1056342"/>
            <a:chOff x="4408408" y="2770533"/>
            <a:chExt cx="2678147" cy="1014193"/>
          </a:xfrm>
        </p:grpSpPr>
        <p:sp>
          <p:nvSpPr>
            <p:cNvPr id="117" name="TextBox 116">
              <a:extLst>
                <a:ext uri="{FF2B5EF4-FFF2-40B4-BE49-F238E27FC236}">
                  <a16:creationId xmlns:a16="http://schemas.microsoft.com/office/drawing/2014/main" id="{E5A5E8BA-0FEC-FCA3-A18C-43EC84B8EB5B}"/>
                </a:ext>
              </a:extLst>
            </p:cNvPr>
            <p:cNvSpPr txBox="1"/>
            <p:nvPr/>
          </p:nvSpPr>
          <p:spPr>
            <a:xfrm>
              <a:off x="4408408" y="2770533"/>
              <a:ext cx="2644676" cy="765766"/>
            </a:xfrm>
            <a:prstGeom prst="rect">
              <a:avLst/>
            </a:prstGeom>
            <a:noFill/>
          </p:spPr>
          <p:txBody>
            <a:bodyPr wrap="square" rtlCol="0">
              <a:spAutoFit/>
            </a:bodyPr>
            <a:lstStyle/>
            <a:p>
              <a:pPr marL="0" marR="0" lvl="0" indent="0" algn="ctr" defTabSz="1219044" rtl="0" eaLnBrk="1" fontAlgn="auto" latinLnBrk="0" hangingPunct="1">
                <a:lnSpc>
                  <a:spcPct val="100000"/>
                </a:lnSpc>
                <a:spcBef>
                  <a:spcPts val="0"/>
                </a:spcBef>
                <a:spcAft>
                  <a:spcPts val="0"/>
                </a:spcAft>
                <a:buClrTx/>
                <a:buSzTx/>
                <a:buFontTx/>
                <a:buNone/>
                <a:tabLst/>
                <a:defRPr/>
              </a:pPr>
              <a:r>
                <a:rPr kumimoji="0" lang="en-US" sz="4583" b="0" i="0" u="none" strike="noStrike" kern="1200" cap="none" spc="-156" normalizeH="0" baseline="0" noProof="0">
                  <a:ln>
                    <a:noFill/>
                  </a:ln>
                  <a:effectLst/>
                  <a:uLnTx/>
                  <a:uFillTx/>
                  <a:latin typeface="Sky Text"/>
                  <a:ea typeface="+mn-ea"/>
                  <a:cs typeface="+mn-cs"/>
                </a:rPr>
                <a:t>BRAND</a:t>
              </a:r>
            </a:p>
          </p:txBody>
        </p:sp>
        <p:sp>
          <p:nvSpPr>
            <p:cNvPr id="118" name="TextBox 117">
              <a:extLst>
                <a:ext uri="{FF2B5EF4-FFF2-40B4-BE49-F238E27FC236}">
                  <a16:creationId xmlns:a16="http://schemas.microsoft.com/office/drawing/2014/main" id="{FD26D174-3952-5B6B-C380-38B20B4A0CA3}"/>
                </a:ext>
              </a:extLst>
            </p:cNvPr>
            <p:cNvSpPr txBox="1"/>
            <p:nvPr/>
          </p:nvSpPr>
          <p:spPr>
            <a:xfrm>
              <a:off x="4441878" y="3372940"/>
              <a:ext cx="2644677" cy="411786"/>
            </a:xfrm>
            <a:prstGeom prst="rect">
              <a:avLst/>
            </a:prstGeom>
            <a:noFill/>
          </p:spPr>
          <p:txBody>
            <a:bodyPr wrap="square" rtlCol="0">
              <a:spAutoFit/>
            </a:bodyPr>
            <a:lstStyle/>
            <a:p>
              <a:pPr marL="0" marR="0" lvl="0" indent="0" algn="ctr" defTabSz="1219044" rtl="0" eaLnBrk="1" fontAlgn="auto" latinLnBrk="0" hangingPunct="1">
                <a:lnSpc>
                  <a:spcPct val="100000"/>
                </a:lnSpc>
                <a:spcBef>
                  <a:spcPts val="0"/>
                </a:spcBef>
                <a:spcAft>
                  <a:spcPts val="0"/>
                </a:spcAft>
                <a:buClrTx/>
                <a:buSzTx/>
                <a:buFontTx/>
                <a:buNone/>
                <a:tabLst/>
                <a:defRPr/>
              </a:pPr>
              <a:r>
                <a:rPr kumimoji="0" lang="en-US" sz="2187" b="0" i="0" u="none" strike="noStrike" kern="1200" cap="none" spc="312" normalizeH="0" baseline="0" noProof="0">
                  <a:ln>
                    <a:noFill/>
                  </a:ln>
                  <a:effectLst/>
                  <a:uLnTx/>
                  <a:uFillTx/>
                  <a:latin typeface="Sky Text"/>
                  <a:ea typeface="+mn-ea"/>
                  <a:cs typeface="+mn-cs"/>
                </a:rPr>
                <a:t>EVALUATION</a:t>
              </a:r>
            </a:p>
          </p:txBody>
        </p:sp>
      </p:grpSp>
      <p:cxnSp>
        <p:nvCxnSpPr>
          <p:cNvPr id="122" name="Straight Connector 121">
            <a:extLst>
              <a:ext uri="{FF2B5EF4-FFF2-40B4-BE49-F238E27FC236}">
                <a16:creationId xmlns:a16="http://schemas.microsoft.com/office/drawing/2014/main" id="{27EAD7A9-CC63-9EE2-41F7-D528D1096087}"/>
              </a:ext>
            </a:extLst>
          </p:cNvPr>
          <p:cNvCxnSpPr>
            <a:cxnSpLocks/>
          </p:cNvCxnSpPr>
          <p:nvPr/>
        </p:nvCxnSpPr>
        <p:spPr>
          <a:xfrm>
            <a:off x="6379535" y="2090072"/>
            <a:ext cx="2332665"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5E41B8AC-0A3F-05BD-CC82-B167371C050D}"/>
              </a:ext>
            </a:extLst>
          </p:cNvPr>
          <p:cNvSpPr txBox="1"/>
          <p:nvPr/>
        </p:nvSpPr>
        <p:spPr>
          <a:xfrm>
            <a:off x="919487" y="3435093"/>
            <a:ext cx="2292294" cy="797591"/>
          </a:xfrm>
          <a:prstGeom prst="rect">
            <a:avLst/>
          </a:prstGeom>
          <a:noFill/>
        </p:spPr>
        <p:txBody>
          <a:bodyPr wrap="square" rtlCol="0">
            <a:spAutoFit/>
          </a:bodyPr>
          <a:lstStyle/>
          <a:p>
            <a:pPr marL="0" marR="0" lvl="0" indent="0" algn="ctr" defTabSz="1219044" rtl="0" eaLnBrk="1" fontAlgn="auto" latinLnBrk="0" hangingPunct="1">
              <a:lnSpc>
                <a:spcPct val="100000"/>
              </a:lnSpc>
              <a:spcBef>
                <a:spcPts val="0"/>
              </a:spcBef>
              <a:spcAft>
                <a:spcPts val="0"/>
              </a:spcAft>
              <a:buClrTx/>
              <a:buSzTx/>
              <a:buFontTx/>
              <a:buNone/>
              <a:tabLst/>
              <a:defRPr/>
            </a:pPr>
            <a:r>
              <a:rPr kumimoji="0" lang="en-US" sz="4583" b="0" i="0" u="none" strike="noStrike" kern="1200" cap="none" spc="-156" normalizeH="0" baseline="0" noProof="0">
                <a:ln>
                  <a:noFill/>
                </a:ln>
                <a:effectLst/>
                <a:uLnTx/>
                <a:uFillTx/>
                <a:latin typeface="Sky Text"/>
                <a:ea typeface="+mn-ea"/>
                <a:cs typeface="+mn-cs"/>
              </a:rPr>
              <a:t>WEB</a:t>
            </a:r>
          </a:p>
        </p:txBody>
      </p:sp>
      <p:sp>
        <p:nvSpPr>
          <p:cNvPr id="124" name="Rectangle 123">
            <a:extLst>
              <a:ext uri="{FF2B5EF4-FFF2-40B4-BE49-F238E27FC236}">
                <a16:creationId xmlns:a16="http://schemas.microsoft.com/office/drawing/2014/main" id="{59DBB24F-5A2C-971C-E4FC-C0A70A30F77A}"/>
              </a:ext>
            </a:extLst>
          </p:cNvPr>
          <p:cNvSpPr/>
          <p:nvPr/>
        </p:nvSpPr>
        <p:spPr>
          <a:xfrm>
            <a:off x="988156" y="4043851"/>
            <a:ext cx="2292294" cy="428900"/>
          </a:xfrm>
          <a:prstGeom prst="rect">
            <a:avLst/>
          </a:prstGeom>
        </p:spPr>
        <p:txBody>
          <a:bodyPr wrap="none">
            <a:spAutoFit/>
          </a:bodyPr>
          <a:lstStyle/>
          <a:p>
            <a:pPr marL="0" marR="0" lvl="0" indent="0" algn="l" defTabSz="1219044" rtl="0" eaLnBrk="1" fontAlgn="auto" latinLnBrk="0" hangingPunct="1">
              <a:lnSpc>
                <a:spcPct val="100000"/>
              </a:lnSpc>
              <a:spcBef>
                <a:spcPts val="0"/>
              </a:spcBef>
              <a:spcAft>
                <a:spcPts val="0"/>
              </a:spcAft>
              <a:buClrTx/>
              <a:buSzTx/>
              <a:buFontTx/>
              <a:buNone/>
              <a:tabLst/>
              <a:defRPr/>
            </a:pPr>
            <a:r>
              <a:rPr kumimoji="0" lang="en-US" sz="2187" b="0" i="0" u="none" strike="noStrike" kern="1200" cap="none" spc="312" normalizeH="0" baseline="0" noProof="0">
                <a:ln>
                  <a:noFill/>
                </a:ln>
                <a:effectLst/>
                <a:uLnTx/>
                <a:uFillTx/>
                <a:latin typeface="Sky Text"/>
                <a:ea typeface="+mn-ea"/>
                <a:cs typeface="+mn-cs"/>
              </a:rPr>
              <a:t>ATTRIBUTION</a:t>
            </a:r>
            <a:endParaRPr kumimoji="0" lang="en-GB" sz="2187" b="0" i="0" u="none" strike="noStrike" kern="1200" cap="none" spc="312" normalizeH="0" baseline="0" noProof="0">
              <a:ln>
                <a:noFill/>
              </a:ln>
              <a:effectLst/>
              <a:uLnTx/>
              <a:uFillTx/>
              <a:latin typeface="Sky Text"/>
              <a:ea typeface="+mn-ea"/>
              <a:cs typeface="+mn-cs"/>
            </a:endParaRPr>
          </a:p>
        </p:txBody>
      </p:sp>
      <p:grpSp>
        <p:nvGrpSpPr>
          <p:cNvPr id="125" name="Group 124">
            <a:extLst>
              <a:ext uri="{FF2B5EF4-FFF2-40B4-BE49-F238E27FC236}">
                <a16:creationId xmlns:a16="http://schemas.microsoft.com/office/drawing/2014/main" id="{BD200BCD-A9D0-41AB-5D02-CC5B8E0970C8}"/>
              </a:ext>
            </a:extLst>
          </p:cNvPr>
          <p:cNvGrpSpPr/>
          <p:nvPr/>
        </p:nvGrpSpPr>
        <p:grpSpPr>
          <a:xfrm>
            <a:off x="625174" y="4877215"/>
            <a:ext cx="3148117" cy="1012607"/>
            <a:chOff x="7832466" y="2770533"/>
            <a:chExt cx="3022501" cy="972203"/>
          </a:xfrm>
        </p:grpSpPr>
        <p:sp>
          <p:nvSpPr>
            <p:cNvPr id="126" name="TextBox 125">
              <a:extLst>
                <a:ext uri="{FF2B5EF4-FFF2-40B4-BE49-F238E27FC236}">
                  <a16:creationId xmlns:a16="http://schemas.microsoft.com/office/drawing/2014/main" id="{1D3E8BD8-7E1E-3CC4-EA20-94C012E272D7}"/>
                </a:ext>
              </a:extLst>
            </p:cNvPr>
            <p:cNvSpPr txBox="1"/>
            <p:nvPr/>
          </p:nvSpPr>
          <p:spPr>
            <a:xfrm>
              <a:off x="7832466" y="2770533"/>
              <a:ext cx="2644676" cy="704142"/>
            </a:xfrm>
            <a:prstGeom prst="rect">
              <a:avLst/>
            </a:prstGeom>
            <a:noFill/>
          </p:spPr>
          <p:txBody>
            <a:bodyPr wrap="square" rtlCol="0">
              <a:spAutoFit/>
            </a:bodyPr>
            <a:lstStyle/>
            <a:p>
              <a:pPr marL="0" marR="0" lvl="0" indent="0" algn="ctr" defTabSz="1219044" rtl="0" eaLnBrk="1" fontAlgn="auto" latinLnBrk="0" hangingPunct="1">
                <a:lnSpc>
                  <a:spcPct val="100000"/>
                </a:lnSpc>
                <a:spcBef>
                  <a:spcPts val="0"/>
                </a:spcBef>
                <a:spcAft>
                  <a:spcPts val="0"/>
                </a:spcAft>
                <a:buClrTx/>
                <a:buSzTx/>
                <a:buFontTx/>
                <a:buNone/>
                <a:tabLst/>
                <a:defRPr/>
              </a:pPr>
              <a:r>
                <a:rPr kumimoji="0" lang="en-US" sz="4166" b="0" i="0" u="none" strike="noStrike" kern="1200" cap="none" spc="-156" normalizeH="0" baseline="0" noProof="0">
                  <a:ln>
                    <a:noFill/>
                  </a:ln>
                  <a:effectLst/>
                  <a:uLnTx/>
                  <a:uFillTx/>
                  <a:latin typeface="Sky Text"/>
                  <a:ea typeface="+mn-ea"/>
                  <a:cs typeface="+mn-cs"/>
                </a:rPr>
                <a:t>SALES</a:t>
              </a:r>
            </a:p>
          </p:txBody>
        </p:sp>
        <p:sp>
          <p:nvSpPr>
            <p:cNvPr id="127" name="TextBox 126">
              <a:extLst>
                <a:ext uri="{FF2B5EF4-FFF2-40B4-BE49-F238E27FC236}">
                  <a16:creationId xmlns:a16="http://schemas.microsoft.com/office/drawing/2014/main" id="{D9C67F7A-92EC-0660-ABE4-ABB418D56B0E}"/>
                </a:ext>
              </a:extLst>
            </p:cNvPr>
            <p:cNvSpPr txBox="1"/>
            <p:nvPr/>
          </p:nvSpPr>
          <p:spPr>
            <a:xfrm>
              <a:off x="8210290" y="3330950"/>
              <a:ext cx="2644677" cy="411786"/>
            </a:xfrm>
            <a:prstGeom prst="rect">
              <a:avLst/>
            </a:prstGeom>
            <a:noFill/>
          </p:spPr>
          <p:txBody>
            <a:bodyPr wrap="square" rtlCol="0">
              <a:spAutoFit/>
            </a:bodyPr>
            <a:lstStyle/>
            <a:p>
              <a:pPr marL="0" marR="0" lvl="0" indent="0" algn="l" defTabSz="1219044" rtl="0" eaLnBrk="1" fontAlgn="auto" latinLnBrk="0" hangingPunct="1">
                <a:lnSpc>
                  <a:spcPct val="100000"/>
                </a:lnSpc>
                <a:spcBef>
                  <a:spcPts val="0"/>
                </a:spcBef>
                <a:spcAft>
                  <a:spcPts val="0"/>
                </a:spcAft>
                <a:buClrTx/>
                <a:buSzTx/>
                <a:buFontTx/>
                <a:buNone/>
                <a:tabLst/>
                <a:defRPr/>
              </a:pPr>
              <a:r>
                <a:rPr kumimoji="0" lang="en-US" sz="2187" b="0" i="0" u="none" strike="noStrike" kern="1200" cap="none" spc="312" normalizeH="0" baseline="0" noProof="0">
                  <a:ln>
                    <a:noFill/>
                  </a:ln>
                  <a:effectLst/>
                  <a:uLnTx/>
                  <a:uFillTx/>
                  <a:latin typeface="Sky Text"/>
                  <a:ea typeface="+mn-ea"/>
                  <a:cs typeface="+mn-cs"/>
                </a:rPr>
                <a:t>ATTRIBUTION</a:t>
              </a:r>
            </a:p>
          </p:txBody>
        </p:sp>
      </p:grpSp>
      <p:cxnSp>
        <p:nvCxnSpPr>
          <p:cNvPr id="15" name="Straight Connector 14">
            <a:extLst>
              <a:ext uri="{FF2B5EF4-FFF2-40B4-BE49-F238E27FC236}">
                <a16:creationId xmlns:a16="http://schemas.microsoft.com/office/drawing/2014/main" id="{CCF10BDE-44A6-75B4-C202-6AF0E62FB773}"/>
              </a:ext>
            </a:extLst>
          </p:cNvPr>
          <p:cNvCxnSpPr>
            <a:cxnSpLocks/>
          </p:cNvCxnSpPr>
          <p:nvPr/>
        </p:nvCxnSpPr>
        <p:spPr>
          <a:xfrm>
            <a:off x="7049386" y="2409049"/>
            <a:ext cx="132907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F0FAE1-B73B-7A8D-DBBD-42F3F06ABD12}"/>
              </a:ext>
            </a:extLst>
          </p:cNvPr>
          <p:cNvCxnSpPr>
            <a:cxnSpLocks/>
          </p:cNvCxnSpPr>
          <p:nvPr/>
        </p:nvCxnSpPr>
        <p:spPr>
          <a:xfrm>
            <a:off x="6666614" y="2802453"/>
            <a:ext cx="194575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7A58953-4878-E8C7-DEFB-1E75015B15DC}"/>
              </a:ext>
            </a:extLst>
          </p:cNvPr>
          <p:cNvSpPr txBox="1"/>
          <p:nvPr/>
        </p:nvSpPr>
        <p:spPr>
          <a:xfrm>
            <a:off x="4092559" y="3377844"/>
            <a:ext cx="3862496" cy="307777"/>
          </a:xfrm>
          <a:prstGeom prst="rect">
            <a:avLst/>
          </a:prstGeom>
          <a:noFill/>
        </p:spPr>
        <p:txBody>
          <a:bodyPr wrap="square" rtlCol="0">
            <a:spAutoFit/>
          </a:bodyPr>
          <a:lstStyle/>
          <a:p>
            <a:pPr marL="0" marR="0" lvl="0" indent="0" defTabSz="121904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Browsing specific product pages</a:t>
            </a:r>
          </a:p>
        </p:txBody>
      </p:sp>
      <p:sp>
        <p:nvSpPr>
          <p:cNvPr id="22" name="TextBox 21">
            <a:extLst>
              <a:ext uri="{FF2B5EF4-FFF2-40B4-BE49-F238E27FC236}">
                <a16:creationId xmlns:a16="http://schemas.microsoft.com/office/drawing/2014/main" id="{7FEB88DA-612A-E797-732A-9C951C4A63F0}"/>
              </a:ext>
            </a:extLst>
          </p:cNvPr>
          <p:cNvSpPr txBox="1"/>
          <p:nvPr/>
        </p:nvSpPr>
        <p:spPr>
          <a:xfrm>
            <a:off x="4092559" y="3778002"/>
            <a:ext cx="3862496" cy="307777"/>
          </a:xfrm>
          <a:prstGeom prst="rect">
            <a:avLst/>
          </a:prstGeom>
          <a:noFill/>
        </p:spPr>
        <p:txBody>
          <a:bodyPr wrap="square" rtlCol="0">
            <a:spAutoFit/>
          </a:bodyPr>
          <a:lstStyle/>
          <a:p>
            <a:pPr marL="0" marR="0" lvl="0" indent="0" defTabSz="121904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Registrations / baskets</a:t>
            </a:r>
          </a:p>
        </p:txBody>
      </p:sp>
      <p:sp>
        <p:nvSpPr>
          <p:cNvPr id="23" name="TextBox 22">
            <a:extLst>
              <a:ext uri="{FF2B5EF4-FFF2-40B4-BE49-F238E27FC236}">
                <a16:creationId xmlns:a16="http://schemas.microsoft.com/office/drawing/2014/main" id="{7D21C836-0097-0F24-5A2D-6569E89A7601}"/>
              </a:ext>
            </a:extLst>
          </p:cNvPr>
          <p:cNvSpPr txBox="1"/>
          <p:nvPr/>
        </p:nvSpPr>
        <p:spPr>
          <a:xfrm>
            <a:off x="4092559" y="4192351"/>
            <a:ext cx="3862496" cy="307777"/>
          </a:xfrm>
          <a:prstGeom prst="rect">
            <a:avLst/>
          </a:prstGeom>
          <a:noFill/>
        </p:spPr>
        <p:txBody>
          <a:bodyPr wrap="square" rtlCol="0">
            <a:spAutoFit/>
          </a:bodyPr>
          <a:lstStyle/>
          <a:p>
            <a:pPr marL="0" marR="0" lvl="0" indent="0" defTabSz="121904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Sales made through website</a:t>
            </a:r>
          </a:p>
        </p:txBody>
      </p:sp>
      <p:cxnSp>
        <p:nvCxnSpPr>
          <p:cNvPr id="24" name="Straight Connector 23">
            <a:extLst>
              <a:ext uri="{FF2B5EF4-FFF2-40B4-BE49-F238E27FC236}">
                <a16:creationId xmlns:a16="http://schemas.microsoft.com/office/drawing/2014/main" id="{C8551F7F-FA18-C61C-5B76-87DD6D8E952A}"/>
              </a:ext>
            </a:extLst>
          </p:cNvPr>
          <p:cNvCxnSpPr>
            <a:cxnSpLocks/>
          </p:cNvCxnSpPr>
          <p:nvPr/>
        </p:nvCxnSpPr>
        <p:spPr>
          <a:xfrm>
            <a:off x="6858381" y="3517068"/>
            <a:ext cx="194575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C652C-C028-B9C2-AB01-0093C7F9470C}"/>
              </a:ext>
            </a:extLst>
          </p:cNvPr>
          <p:cNvCxnSpPr>
            <a:cxnSpLocks/>
          </p:cNvCxnSpPr>
          <p:nvPr/>
        </p:nvCxnSpPr>
        <p:spPr>
          <a:xfrm>
            <a:off x="6096000" y="3908954"/>
            <a:ext cx="270813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F225E88-E492-2950-1322-1A35B167735D}"/>
              </a:ext>
            </a:extLst>
          </p:cNvPr>
          <p:cNvCxnSpPr>
            <a:cxnSpLocks/>
          </p:cNvCxnSpPr>
          <p:nvPr/>
        </p:nvCxnSpPr>
        <p:spPr>
          <a:xfrm>
            <a:off x="6617565" y="4362312"/>
            <a:ext cx="194575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9C5A7D7-4FD7-3F65-3410-5FFF5BDB5C63}"/>
              </a:ext>
            </a:extLst>
          </p:cNvPr>
          <p:cNvSpPr txBox="1"/>
          <p:nvPr/>
        </p:nvSpPr>
        <p:spPr>
          <a:xfrm>
            <a:off x="4092559" y="4827881"/>
            <a:ext cx="3862496" cy="523220"/>
          </a:xfrm>
          <a:prstGeom prst="rect">
            <a:avLst/>
          </a:prstGeom>
          <a:noFill/>
        </p:spPr>
        <p:txBody>
          <a:bodyPr wrap="square" rtlCol="0">
            <a:spAutoFit/>
          </a:bodyPr>
          <a:lstStyle/>
          <a:p>
            <a:pPr marL="0" marR="0" lvl="0" indent="0" defTabSz="121904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Understanding the immediate impact of </a:t>
            </a:r>
            <a:b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b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TV exposure on response</a:t>
            </a:r>
          </a:p>
        </p:txBody>
      </p:sp>
      <p:sp>
        <p:nvSpPr>
          <p:cNvPr id="29" name="TextBox 28">
            <a:extLst>
              <a:ext uri="{FF2B5EF4-FFF2-40B4-BE49-F238E27FC236}">
                <a16:creationId xmlns:a16="http://schemas.microsoft.com/office/drawing/2014/main" id="{320A3B9E-7692-455A-41A0-56BB1EEE930F}"/>
              </a:ext>
            </a:extLst>
          </p:cNvPr>
          <p:cNvSpPr txBox="1"/>
          <p:nvPr/>
        </p:nvSpPr>
        <p:spPr>
          <a:xfrm>
            <a:off x="4092558" y="5411868"/>
            <a:ext cx="4213881" cy="523220"/>
          </a:xfrm>
          <a:prstGeom prst="rect">
            <a:avLst/>
          </a:prstGeom>
          <a:noFill/>
        </p:spPr>
        <p:txBody>
          <a:bodyPr wrap="square" rtlCol="0">
            <a:spAutoFit/>
          </a:bodyPr>
          <a:lstStyle/>
          <a:p>
            <a:pPr marL="0" marR="0" lvl="0" indent="0" defTabSz="121904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bg1">
                    <a:lumMod val="50000"/>
                  </a:schemeClr>
                </a:solidFill>
                <a:effectLst/>
                <a:uLnTx/>
                <a:uFillTx/>
                <a:latin typeface="Sky Text"/>
                <a:ea typeface="+mn-ea"/>
                <a:cs typeface="+mn-cs"/>
              </a:rPr>
              <a:t>Deep dive into TV Campaign performance through offline and online sales data provided by client</a:t>
            </a:r>
          </a:p>
        </p:txBody>
      </p:sp>
      <p:cxnSp>
        <p:nvCxnSpPr>
          <p:cNvPr id="30" name="Straight Connector 29">
            <a:extLst>
              <a:ext uri="{FF2B5EF4-FFF2-40B4-BE49-F238E27FC236}">
                <a16:creationId xmlns:a16="http://schemas.microsoft.com/office/drawing/2014/main" id="{86A9EE49-D0EA-D97A-EE5E-27DA600EAF28}"/>
              </a:ext>
            </a:extLst>
          </p:cNvPr>
          <p:cNvCxnSpPr>
            <a:cxnSpLocks/>
          </p:cNvCxnSpPr>
          <p:nvPr/>
        </p:nvCxnSpPr>
        <p:spPr>
          <a:xfrm>
            <a:off x="7445829" y="5053875"/>
            <a:ext cx="155985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6C2911B-6ED5-22B4-B9EF-D7839F626EE2}"/>
              </a:ext>
            </a:extLst>
          </p:cNvPr>
          <p:cNvCxnSpPr>
            <a:cxnSpLocks/>
          </p:cNvCxnSpPr>
          <p:nvPr/>
        </p:nvCxnSpPr>
        <p:spPr>
          <a:xfrm>
            <a:off x="8129708" y="5537969"/>
            <a:ext cx="1020594"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9ACEC77F-A0C3-60CA-1F8B-3BCEE977792C}"/>
              </a:ext>
            </a:extLst>
          </p:cNvPr>
          <p:cNvSpPr/>
          <p:nvPr/>
        </p:nvSpPr>
        <p:spPr>
          <a:xfrm>
            <a:off x="8658118" y="2038809"/>
            <a:ext cx="115261" cy="11526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66921D59-7BA6-80B9-6B60-945AC368BB00}"/>
              </a:ext>
            </a:extLst>
          </p:cNvPr>
          <p:cNvSpPr/>
          <p:nvPr/>
        </p:nvSpPr>
        <p:spPr>
          <a:xfrm>
            <a:off x="8298889" y="2345786"/>
            <a:ext cx="115261" cy="11526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0C10F76-5E57-7728-AABF-068A57485D0A}"/>
              </a:ext>
            </a:extLst>
          </p:cNvPr>
          <p:cNvSpPr/>
          <p:nvPr/>
        </p:nvSpPr>
        <p:spPr>
          <a:xfrm>
            <a:off x="8553615" y="2744203"/>
            <a:ext cx="115261" cy="11526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54A8A78-1EE3-19E6-B9BF-FCB622E8F03E}"/>
              </a:ext>
            </a:extLst>
          </p:cNvPr>
          <p:cNvSpPr/>
          <p:nvPr/>
        </p:nvSpPr>
        <p:spPr>
          <a:xfrm>
            <a:off x="8725025" y="3451297"/>
            <a:ext cx="115261" cy="11526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73A4ADA3-86DF-D269-D2F4-6191B8185D06}"/>
              </a:ext>
            </a:extLst>
          </p:cNvPr>
          <p:cNvSpPr/>
          <p:nvPr/>
        </p:nvSpPr>
        <p:spPr>
          <a:xfrm>
            <a:off x="8732459" y="3837873"/>
            <a:ext cx="115261" cy="11526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4A1CBE3A-5CC9-9225-B8E4-9E9EE2C7F653}"/>
              </a:ext>
            </a:extLst>
          </p:cNvPr>
          <p:cNvSpPr/>
          <p:nvPr/>
        </p:nvSpPr>
        <p:spPr>
          <a:xfrm>
            <a:off x="8531737" y="4298790"/>
            <a:ext cx="115261" cy="11526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4B62317C-E3F6-6A09-21C3-685872AFFD70}"/>
              </a:ext>
            </a:extLst>
          </p:cNvPr>
          <p:cNvSpPr/>
          <p:nvPr/>
        </p:nvSpPr>
        <p:spPr>
          <a:xfrm>
            <a:off x="8977786" y="4997600"/>
            <a:ext cx="115261" cy="11526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5A000E10-C57A-91E4-03A4-0F9B1F086557}"/>
              </a:ext>
            </a:extLst>
          </p:cNvPr>
          <p:cNvSpPr/>
          <p:nvPr/>
        </p:nvSpPr>
        <p:spPr>
          <a:xfrm>
            <a:off x="9059562" y="5488254"/>
            <a:ext cx="115261" cy="11526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920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erson with a burning head&#10;&#10;AI-generated content may be incorrect.">
            <a:extLst>
              <a:ext uri="{FF2B5EF4-FFF2-40B4-BE49-F238E27FC236}">
                <a16:creationId xmlns:a16="http://schemas.microsoft.com/office/drawing/2014/main" id="{63C84919-29D6-4228-8D98-55C4E79E71A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014" b="2014"/>
          <a:stretch>
            <a:fillRect/>
          </a:stretch>
        </p:blipFill>
        <p:spPr>
          <a:xfrm>
            <a:off x="243621" y="304699"/>
            <a:ext cx="11573554" cy="6248602"/>
          </a:xfrm>
        </p:spPr>
      </p:pic>
      <p:pic>
        <p:nvPicPr>
          <p:cNvPr id="5" name="Graphic 4" descr="Lightbulb and gear">
            <a:extLst>
              <a:ext uri="{FF2B5EF4-FFF2-40B4-BE49-F238E27FC236}">
                <a16:creationId xmlns:a16="http://schemas.microsoft.com/office/drawing/2014/main" id="{9F11FE9D-B319-AA2C-0229-FE873B75C3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6933" y="2466260"/>
            <a:ext cx="987595" cy="987595"/>
          </a:xfrm>
          <a:prstGeom prst="rect">
            <a:avLst/>
          </a:prstGeom>
        </p:spPr>
      </p:pic>
      <p:pic>
        <p:nvPicPr>
          <p:cNvPr id="6" name="Graphic 5" descr="Head with gears">
            <a:extLst>
              <a:ext uri="{FF2B5EF4-FFF2-40B4-BE49-F238E27FC236}">
                <a16:creationId xmlns:a16="http://schemas.microsoft.com/office/drawing/2014/main" id="{032B5689-5BC4-0761-F228-841B934031E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21381" y="2534152"/>
            <a:ext cx="851812" cy="851812"/>
          </a:xfrm>
          <a:prstGeom prst="rect">
            <a:avLst/>
          </a:prstGeom>
        </p:spPr>
      </p:pic>
      <p:pic>
        <p:nvPicPr>
          <p:cNvPr id="7" name="Graphic 6" descr="Heart">
            <a:extLst>
              <a:ext uri="{FF2B5EF4-FFF2-40B4-BE49-F238E27FC236}">
                <a16:creationId xmlns:a16="http://schemas.microsoft.com/office/drawing/2014/main" id="{33A7C063-60E6-DE9A-865C-503C657F57D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95109" y="2441405"/>
            <a:ext cx="987595" cy="987595"/>
          </a:xfrm>
          <a:prstGeom prst="rect">
            <a:avLst/>
          </a:prstGeom>
        </p:spPr>
      </p:pic>
      <p:sp>
        <p:nvSpPr>
          <p:cNvPr id="8" name="Text Placeholder 4">
            <a:extLst>
              <a:ext uri="{FF2B5EF4-FFF2-40B4-BE49-F238E27FC236}">
                <a16:creationId xmlns:a16="http://schemas.microsoft.com/office/drawing/2014/main" id="{9BC2B9DD-E2D1-0BF8-1DB9-74AC9A732067}"/>
              </a:ext>
            </a:extLst>
          </p:cNvPr>
          <p:cNvSpPr txBox="1">
            <a:spLocks/>
          </p:cNvSpPr>
          <p:nvPr/>
        </p:nvSpPr>
        <p:spPr>
          <a:xfrm>
            <a:off x="554739" y="832554"/>
            <a:ext cx="10868337" cy="838439"/>
          </a:xfrm>
          <a:prstGeom prst="rect">
            <a:avLst/>
          </a:prstGeom>
        </p:spPr>
        <p:txBody>
          <a:bodyPr/>
          <a:lstStyle>
            <a:lvl1pPr marL="239169" indent="-239169" algn="l" defTabSz="1219122" rtl="0" eaLnBrk="1" latinLnBrk="0" hangingPunct="1">
              <a:spcBef>
                <a:spcPts val="800"/>
              </a:spcBef>
              <a:buClr>
                <a:srgbClr val="0644A1"/>
              </a:buClr>
              <a:buFont typeface="Arial" pitchFamily="34" charset="0"/>
              <a:buChar char="•"/>
              <a:defRPr sz="1875" kern="1200">
                <a:solidFill>
                  <a:srgbClr val="323232"/>
                </a:solidFill>
                <a:latin typeface="+mn-lt"/>
                <a:ea typeface="+mn-ea"/>
                <a:cs typeface="+mn-cs"/>
              </a:defRPr>
            </a:lvl1pPr>
            <a:lvl2pPr marL="487469" indent="-224986" algn="l" defTabSz="1219122" rtl="0" eaLnBrk="1" latinLnBrk="0" hangingPunct="1">
              <a:spcBef>
                <a:spcPts val="625"/>
              </a:spcBef>
              <a:buClr>
                <a:srgbClr val="0644A1"/>
              </a:buClr>
              <a:buFont typeface="Arial" pitchFamily="34" charset="0"/>
              <a:buChar char="–"/>
              <a:tabLst/>
              <a:defRPr sz="1667" kern="1200">
                <a:solidFill>
                  <a:srgbClr val="323232"/>
                </a:solidFill>
                <a:latin typeface="+mn-lt"/>
                <a:ea typeface="+mn-ea"/>
                <a:cs typeface="+mn-cs"/>
              </a:defRPr>
            </a:lvl2pPr>
            <a:lvl3pPr marL="667457" indent="-179988" algn="l" defTabSz="1219122" rtl="0" eaLnBrk="1" latinLnBrk="0" hangingPunct="1">
              <a:spcBef>
                <a:spcPts val="625"/>
              </a:spcBef>
              <a:buClr>
                <a:srgbClr val="0644A1"/>
              </a:buClr>
              <a:buFont typeface="Lucida Grande"/>
              <a:buChar char="­"/>
              <a:tabLst/>
              <a:defRPr sz="1458" kern="1200">
                <a:solidFill>
                  <a:srgbClr val="323232"/>
                </a:solidFill>
                <a:latin typeface="+mn-lt"/>
                <a:ea typeface="+mn-ea"/>
                <a:cs typeface="+mn-cs"/>
              </a:defRPr>
            </a:lvl3pPr>
            <a:lvl4pPr marL="869944" indent="-186851" algn="l" defTabSz="1219122" rtl="0" eaLnBrk="1" latinLnBrk="0" hangingPunct="1">
              <a:spcBef>
                <a:spcPts val="625"/>
              </a:spcBef>
              <a:buClr>
                <a:srgbClr val="0644A1"/>
              </a:buClr>
              <a:buFont typeface="Arial" pitchFamily="34" charset="0"/>
              <a:buChar char="–"/>
              <a:tabLst/>
              <a:defRPr sz="1250" kern="1200">
                <a:solidFill>
                  <a:srgbClr val="323232"/>
                </a:solidFill>
                <a:latin typeface="+mn-lt"/>
                <a:ea typeface="+mn-ea"/>
                <a:cs typeface="+mn-cs"/>
              </a:defRPr>
            </a:lvl4pPr>
            <a:lvl5pPr marL="2743024" indent="-304780" algn="l" defTabSz="1219122" rtl="0" eaLnBrk="1" latinLnBrk="0" hangingPunct="1">
              <a:spcBef>
                <a:spcPct val="20000"/>
              </a:spcBef>
              <a:buFont typeface="Arial" pitchFamily="34" charset="0"/>
              <a:buChar char="»"/>
              <a:defRPr sz="2083" kern="1200">
                <a:solidFill>
                  <a:schemeClr val="tx1"/>
                </a:solidFill>
                <a:latin typeface="+mj-lt"/>
                <a:ea typeface="+mn-ea"/>
                <a:cs typeface="+mn-cs"/>
              </a:defRPr>
            </a:lvl5pPr>
            <a:lvl6pPr marL="3352585"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6pPr>
            <a:lvl7pPr marL="3962146"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7pPr>
            <a:lvl8pPr marL="4571707"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8pPr>
            <a:lvl9pPr marL="5181268"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9pPr>
          </a:lstStyle>
          <a:p>
            <a:pPr marL="0" indent="0">
              <a:buNone/>
            </a:pPr>
            <a:r>
              <a:rPr lang="en-GB" sz="2800">
                <a:solidFill>
                  <a:schemeClr val="bg1"/>
                </a:solidFill>
                <a:latin typeface="+mj-lt"/>
              </a:rPr>
              <a:t>Automotive brands are reaching a </a:t>
            </a:r>
            <a:br>
              <a:rPr lang="en-GB" sz="2800">
                <a:solidFill>
                  <a:schemeClr val="bg1"/>
                </a:solidFill>
                <a:latin typeface="+mj-lt"/>
              </a:rPr>
            </a:br>
            <a:r>
              <a:rPr lang="en-GB" sz="2800">
                <a:solidFill>
                  <a:schemeClr val="bg1"/>
                </a:solidFill>
                <a:latin typeface="+mj-lt"/>
              </a:rPr>
              <a:t>receptive audience via Addressable from Sky</a:t>
            </a:r>
            <a:endParaRPr lang="en-US" sz="2800">
              <a:solidFill>
                <a:schemeClr val="bg1"/>
              </a:solidFill>
              <a:latin typeface="+mj-lt"/>
            </a:endParaRPr>
          </a:p>
        </p:txBody>
      </p:sp>
      <p:sp>
        <p:nvSpPr>
          <p:cNvPr id="9" name="TextBox 8">
            <a:extLst>
              <a:ext uri="{FF2B5EF4-FFF2-40B4-BE49-F238E27FC236}">
                <a16:creationId xmlns:a16="http://schemas.microsoft.com/office/drawing/2014/main" id="{435BEB7E-8CFF-0E89-8B91-BD2D36C4B769}"/>
              </a:ext>
            </a:extLst>
          </p:cNvPr>
          <p:cNvSpPr txBox="1"/>
          <p:nvPr/>
        </p:nvSpPr>
        <p:spPr>
          <a:xfrm>
            <a:off x="1293074" y="3385964"/>
            <a:ext cx="1511884" cy="830997"/>
          </a:xfrm>
          <a:prstGeom prst="rect">
            <a:avLst/>
          </a:prstGeom>
          <a:noFill/>
        </p:spPr>
        <p:txBody>
          <a:bodyPr wrap="square" rtlCol="0">
            <a:spAutoFit/>
          </a:bodyPr>
          <a:lstStyle/>
          <a:p>
            <a:pPr algn="ctr"/>
            <a:r>
              <a:rPr lang="en-US" sz="4800">
                <a:solidFill>
                  <a:srgbClr val="FF00A0"/>
                </a:solidFill>
                <a:latin typeface="+mj-lt"/>
              </a:rPr>
              <a:t>+21</a:t>
            </a:r>
            <a:r>
              <a:rPr lang="en-US" sz="4800" baseline="30000">
                <a:solidFill>
                  <a:srgbClr val="FF00A0"/>
                </a:solidFill>
                <a:latin typeface="+mj-lt"/>
              </a:rPr>
              <a:t>%</a:t>
            </a:r>
          </a:p>
        </p:txBody>
      </p:sp>
      <p:sp>
        <p:nvSpPr>
          <p:cNvPr id="10" name="TextBox 9">
            <a:extLst>
              <a:ext uri="{FF2B5EF4-FFF2-40B4-BE49-F238E27FC236}">
                <a16:creationId xmlns:a16="http://schemas.microsoft.com/office/drawing/2014/main" id="{239CF84D-3790-142C-F549-F2EA8B13016D}"/>
              </a:ext>
            </a:extLst>
          </p:cNvPr>
          <p:cNvSpPr txBox="1"/>
          <p:nvPr/>
        </p:nvSpPr>
        <p:spPr>
          <a:xfrm>
            <a:off x="3291344" y="3385964"/>
            <a:ext cx="1511884" cy="830997"/>
          </a:xfrm>
          <a:prstGeom prst="rect">
            <a:avLst/>
          </a:prstGeom>
          <a:noFill/>
        </p:spPr>
        <p:txBody>
          <a:bodyPr wrap="square" rtlCol="0">
            <a:spAutoFit/>
          </a:bodyPr>
          <a:lstStyle/>
          <a:p>
            <a:pPr algn="ctr"/>
            <a:r>
              <a:rPr lang="en-US" sz="4800">
                <a:solidFill>
                  <a:srgbClr val="FF00A0"/>
                </a:solidFill>
                <a:latin typeface="+mj-lt"/>
              </a:rPr>
              <a:t>+18</a:t>
            </a:r>
            <a:r>
              <a:rPr lang="en-US" sz="4800" baseline="30000">
                <a:solidFill>
                  <a:srgbClr val="FF00A0"/>
                </a:solidFill>
                <a:latin typeface="+mj-lt"/>
              </a:rPr>
              <a:t>%</a:t>
            </a:r>
          </a:p>
        </p:txBody>
      </p:sp>
      <p:sp>
        <p:nvSpPr>
          <p:cNvPr id="11" name="TextBox 10">
            <a:extLst>
              <a:ext uri="{FF2B5EF4-FFF2-40B4-BE49-F238E27FC236}">
                <a16:creationId xmlns:a16="http://schemas.microsoft.com/office/drawing/2014/main" id="{AE0DDE6A-B618-48F0-BB07-C5DD5A65709C}"/>
              </a:ext>
            </a:extLst>
          </p:cNvPr>
          <p:cNvSpPr txBox="1"/>
          <p:nvPr/>
        </p:nvSpPr>
        <p:spPr>
          <a:xfrm>
            <a:off x="5106936" y="3385964"/>
            <a:ext cx="1763939" cy="830997"/>
          </a:xfrm>
          <a:prstGeom prst="rect">
            <a:avLst/>
          </a:prstGeom>
          <a:noFill/>
        </p:spPr>
        <p:txBody>
          <a:bodyPr wrap="square" rtlCol="0">
            <a:spAutoFit/>
          </a:bodyPr>
          <a:lstStyle/>
          <a:p>
            <a:pPr algn="ctr"/>
            <a:r>
              <a:rPr lang="en-US" sz="4800">
                <a:solidFill>
                  <a:srgbClr val="FF00A0"/>
                </a:solidFill>
                <a:latin typeface="+mj-lt"/>
              </a:rPr>
              <a:t>+40</a:t>
            </a:r>
            <a:r>
              <a:rPr lang="en-US" sz="4800" baseline="30000">
                <a:solidFill>
                  <a:srgbClr val="FF00A0"/>
                </a:solidFill>
                <a:latin typeface="+mj-lt"/>
              </a:rPr>
              <a:t>%</a:t>
            </a:r>
          </a:p>
        </p:txBody>
      </p:sp>
      <p:sp>
        <p:nvSpPr>
          <p:cNvPr id="12" name="Rectangle 11">
            <a:extLst>
              <a:ext uri="{FF2B5EF4-FFF2-40B4-BE49-F238E27FC236}">
                <a16:creationId xmlns:a16="http://schemas.microsoft.com/office/drawing/2014/main" id="{DFCD239E-CE14-B41F-309D-537CF15ECBBE}"/>
              </a:ext>
            </a:extLst>
          </p:cNvPr>
          <p:cNvSpPr/>
          <p:nvPr/>
        </p:nvSpPr>
        <p:spPr>
          <a:xfrm>
            <a:off x="1084154" y="4270407"/>
            <a:ext cx="1921081" cy="347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Sky Text Medium"/>
                <a:ea typeface="+mn-ea"/>
                <a:cs typeface="+mn-cs"/>
              </a:rPr>
              <a:t>Spontaneous Ad Awareness</a:t>
            </a:r>
          </a:p>
        </p:txBody>
      </p:sp>
      <p:sp>
        <p:nvSpPr>
          <p:cNvPr id="13" name="Rectangle 12">
            <a:extLst>
              <a:ext uri="{FF2B5EF4-FFF2-40B4-BE49-F238E27FC236}">
                <a16:creationId xmlns:a16="http://schemas.microsoft.com/office/drawing/2014/main" id="{B4F23708-D30D-E46E-2CB3-E538F1411C67}"/>
              </a:ext>
            </a:extLst>
          </p:cNvPr>
          <p:cNvSpPr/>
          <p:nvPr/>
        </p:nvSpPr>
        <p:spPr>
          <a:xfrm>
            <a:off x="3086746" y="4264744"/>
            <a:ext cx="1921081" cy="347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Sky Text Medium"/>
                <a:ea typeface="+mn-ea"/>
                <a:cs typeface="+mn-cs"/>
              </a:rPr>
              <a:t>Prompted Ad Awareness</a:t>
            </a:r>
          </a:p>
        </p:txBody>
      </p:sp>
      <p:sp>
        <p:nvSpPr>
          <p:cNvPr id="14" name="Rectangle 13">
            <a:extLst>
              <a:ext uri="{FF2B5EF4-FFF2-40B4-BE49-F238E27FC236}">
                <a16:creationId xmlns:a16="http://schemas.microsoft.com/office/drawing/2014/main" id="{B13336C5-971A-D417-E0B3-0E7510E24CDB}"/>
              </a:ext>
            </a:extLst>
          </p:cNvPr>
          <p:cNvSpPr/>
          <p:nvPr/>
        </p:nvSpPr>
        <p:spPr>
          <a:xfrm>
            <a:off x="5007827" y="4202516"/>
            <a:ext cx="1921081" cy="347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Sky Text Medium"/>
                <a:ea typeface="+mn-ea"/>
                <a:cs typeface="+mn-cs"/>
              </a:rPr>
              <a:t>Creative Recall</a:t>
            </a:r>
          </a:p>
        </p:txBody>
      </p:sp>
      <p:sp>
        <p:nvSpPr>
          <p:cNvPr id="15" name="TextBox 14">
            <a:extLst>
              <a:ext uri="{FF2B5EF4-FFF2-40B4-BE49-F238E27FC236}">
                <a16:creationId xmlns:a16="http://schemas.microsoft.com/office/drawing/2014/main" id="{437EA35E-54EB-C174-C28C-1162DF677A50}"/>
              </a:ext>
            </a:extLst>
          </p:cNvPr>
          <p:cNvSpPr txBox="1"/>
          <p:nvPr/>
        </p:nvSpPr>
        <p:spPr>
          <a:xfrm>
            <a:off x="1084154" y="4756514"/>
            <a:ext cx="1868243" cy="707886"/>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000" i="1" u="none" strike="noStrike" kern="0" cap="none" spc="0" normalizeH="0" baseline="0" noProof="0">
                <a:ln>
                  <a:noFill/>
                </a:ln>
                <a:solidFill>
                  <a:schemeClr val="bg1"/>
                </a:solidFill>
                <a:effectLst/>
                <a:uLnTx/>
                <a:uFillTx/>
                <a:latin typeface="Sky Text" panose="020B0506040202020204" pitchFamily="34" charset="0"/>
                <a:cs typeface="Sky Text" panose="020B0506040202020204" pitchFamily="34" charset="0"/>
              </a:rPr>
              <a:t>% increase: Which brands have you seen any advertising for recently?</a:t>
            </a:r>
          </a:p>
          <a:p>
            <a:pPr marL="0" marR="0" lvl="0" indent="0" algn="ctr" defTabSz="1170282" rtl="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schemeClr val="bg1"/>
              </a:solidFill>
              <a:effectLst/>
              <a:uLnTx/>
              <a:uFillTx/>
              <a:latin typeface="Sky Text"/>
              <a:ea typeface="+mn-ea"/>
              <a:cs typeface="+mn-cs"/>
            </a:endParaRPr>
          </a:p>
        </p:txBody>
      </p:sp>
      <p:sp>
        <p:nvSpPr>
          <p:cNvPr id="16" name="TextBox 15">
            <a:extLst>
              <a:ext uri="{FF2B5EF4-FFF2-40B4-BE49-F238E27FC236}">
                <a16:creationId xmlns:a16="http://schemas.microsoft.com/office/drawing/2014/main" id="{DFFA88E0-CC7A-E757-3F92-BE509C6A7206}"/>
              </a:ext>
            </a:extLst>
          </p:cNvPr>
          <p:cNvSpPr txBox="1"/>
          <p:nvPr/>
        </p:nvSpPr>
        <p:spPr>
          <a:xfrm>
            <a:off x="3164146" y="4756514"/>
            <a:ext cx="1763940" cy="553998"/>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000" i="1" u="none" strike="noStrike" kern="0" cap="none" spc="0" normalizeH="0" baseline="0" noProof="0">
                <a:ln>
                  <a:noFill/>
                </a:ln>
                <a:solidFill>
                  <a:schemeClr val="bg1"/>
                </a:solidFill>
                <a:effectLst/>
                <a:uLnTx/>
                <a:uFillTx/>
                <a:latin typeface="Sky Text" panose="020B0506040202020204" pitchFamily="34" charset="0"/>
                <a:cs typeface="Sky Text" panose="020B0506040202020204" pitchFamily="34" charset="0"/>
              </a:rPr>
              <a:t>% increase: Which, if any, of these brands have you seen any advertising for recently?</a:t>
            </a:r>
          </a:p>
        </p:txBody>
      </p:sp>
      <p:sp>
        <p:nvSpPr>
          <p:cNvPr id="17" name="TextBox 16">
            <a:extLst>
              <a:ext uri="{FF2B5EF4-FFF2-40B4-BE49-F238E27FC236}">
                <a16:creationId xmlns:a16="http://schemas.microsoft.com/office/drawing/2014/main" id="{B2BB9066-9052-1AD2-D824-60473EBE99B1}"/>
              </a:ext>
            </a:extLst>
          </p:cNvPr>
          <p:cNvSpPr txBox="1"/>
          <p:nvPr/>
        </p:nvSpPr>
        <p:spPr>
          <a:xfrm>
            <a:off x="5335572" y="4756514"/>
            <a:ext cx="1396663" cy="553998"/>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000" i="1" u="none" strike="noStrike" kern="0" cap="none" spc="0" normalizeH="0" baseline="0" noProof="0">
                <a:ln>
                  <a:noFill/>
                </a:ln>
                <a:solidFill>
                  <a:schemeClr val="bg1"/>
                </a:solidFill>
                <a:effectLst/>
                <a:uLnTx/>
                <a:uFillTx/>
                <a:latin typeface="Sky Text" panose="020B0506040202020204" pitchFamily="34" charset="0"/>
                <a:cs typeface="Sky Text" panose="020B0506040202020204" pitchFamily="34" charset="0"/>
              </a:rPr>
              <a:t>% increase: Have you seen this advert before?</a:t>
            </a:r>
          </a:p>
        </p:txBody>
      </p:sp>
      <p:sp>
        <p:nvSpPr>
          <p:cNvPr id="18" name="Text Placeholder 1">
            <a:extLst>
              <a:ext uri="{FF2B5EF4-FFF2-40B4-BE49-F238E27FC236}">
                <a16:creationId xmlns:a16="http://schemas.microsoft.com/office/drawing/2014/main" id="{F98F85A1-CA18-DF5D-B48D-ECC875116CC2}"/>
              </a:ext>
            </a:extLst>
          </p:cNvPr>
          <p:cNvSpPr txBox="1">
            <a:spLocks/>
          </p:cNvSpPr>
          <p:nvPr/>
        </p:nvSpPr>
        <p:spPr>
          <a:xfrm>
            <a:off x="554739" y="5849110"/>
            <a:ext cx="7551099" cy="347282"/>
          </a:xfrm>
          <a:prstGeom prst="rect">
            <a:avLst/>
          </a:prstGeom>
          <a:noFill/>
        </p:spPr>
        <p:txBody>
          <a:bodyPr vert="horz" lIns="0" tIns="0" rIns="0" bIns="0" rtlCol="0" anchor="b">
            <a:noAutofit/>
          </a:bodyPr>
          <a:lstStyle>
            <a:lvl1pPr marL="0" indent="0" algn="l" defTabSz="1219122" rtl="0" eaLnBrk="1" latinLnBrk="0" hangingPunct="1">
              <a:spcBef>
                <a:spcPts val="800"/>
              </a:spcBef>
              <a:buClr>
                <a:srgbClr val="0644A1"/>
              </a:buClr>
              <a:buFont typeface="Arial" pitchFamily="34" charset="0"/>
              <a:buNone/>
              <a:defRPr sz="937" kern="1200">
                <a:solidFill>
                  <a:srgbClr val="000000"/>
                </a:solidFill>
                <a:latin typeface="+mn-lt"/>
                <a:ea typeface="+mn-ea"/>
                <a:cs typeface="+mn-cs"/>
              </a:defRPr>
            </a:lvl1pPr>
            <a:lvl2pPr marL="487469" indent="-224986" algn="l" defTabSz="1219122" rtl="0" eaLnBrk="1" latinLnBrk="0" hangingPunct="1">
              <a:spcBef>
                <a:spcPts val="625"/>
              </a:spcBef>
              <a:buClr>
                <a:srgbClr val="0644A1"/>
              </a:buClr>
              <a:buFont typeface="Arial" pitchFamily="34" charset="0"/>
              <a:buChar char="–"/>
              <a:tabLst/>
              <a:defRPr sz="1667" kern="1200">
                <a:solidFill>
                  <a:srgbClr val="323232"/>
                </a:solidFill>
                <a:latin typeface="+mn-lt"/>
                <a:ea typeface="+mn-ea"/>
                <a:cs typeface="+mn-cs"/>
              </a:defRPr>
            </a:lvl2pPr>
            <a:lvl3pPr marL="667457" indent="-179988" algn="l" defTabSz="1219122" rtl="0" eaLnBrk="1" latinLnBrk="0" hangingPunct="1">
              <a:spcBef>
                <a:spcPts val="625"/>
              </a:spcBef>
              <a:buClr>
                <a:srgbClr val="0644A1"/>
              </a:buClr>
              <a:buFont typeface="Lucida Grande"/>
              <a:buChar char="­"/>
              <a:tabLst/>
              <a:defRPr sz="1458" kern="1200">
                <a:solidFill>
                  <a:srgbClr val="323232"/>
                </a:solidFill>
                <a:latin typeface="+mn-lt"/>
                <a:ea typeface="+mn-ea"/>
                <a:cs typeface="+mn-cs"/>
              </a:defRPr>
            </a:lvl3pPr>
            <a:lvl4pPr marL="869944" indent="-186851" algn="l" defTabSz="1219122" rtl="0" eaLnBrk="1" latinLnBrk="0" hangingPunct="1">
              <a:spcBef>
                <a:spcPts val="625"/>
              </a:spcBef>
              <a:buClr>
                <a:srgbClr val="0644A1"/>
              </a:buClr>
              <a:buFont typeface="Arial" pitchFamily="34" charset="0"/>
              <a:buChar char="–"/>
              <a:tabLst/>
              <a:defRPr sz="1250" kern="1200">
                <a:solidFill>
                  <a:srgbClr val="323232"/>
                </a:solidFill>
                <a:latin typeface="+mn-lt"/>
                <a:ea typeface="+mn-ea"/>
                <a:cs typeface="+mn-cs"/>
              </a:defRPr>
            </a:lvl4pPr>
            <a:lvl5pPr marL="2743024" indent="-304780" algn="l" defTabSz="1219122" rtl="0" eaLnBrk="1" latinLnBrk="0" hangingPunct="1">
              <a:spcBef>
                <a:spcPct val="20000"/>
              </a:spcBef>
              <a:buFont typeface="Arial" pitchFamily="34" charset="0"/>
              <a:buChar char="»"/>
              <a:defRPr sz="2083" kern="1200">
                <a:solidFill>
                  <a:schemeClr val="tx1"/>
                </a:solidFill>
                <a:latin typeface="+mj-lt"/>
                <a:ea typeface="+mn-ea"/>
                <a:cs typeface="+mn-cs"/>
              </a:defRPr>
            </a:lvl5pPr>
            <a:lvl6pPr marL="3352585"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6pPr>
            <a:lvl7pPr marL="3962146"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7pPr>
            <a:lvl8pPr marL="4571707"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8pPr>
            <a:lvl9pPr marL="5181268" indent="-304780" algn="l" defTabSz="1219122" rtl="0" eaLnBrk="1" latinLnBrk="0" hangingPunct="1">
              <a:spcBef>
                <a:spcPct val="20000"/>
              </a:spcBef>
              <a:buFont typeface="Arial" pitchFamily="34" charset="0"/>
              <a:buChar char="•"/>
              <a:defRPr sz="2708" kern="1200">
                <a:solidFill>
                  <a:schemeClr val="tx1"/>
                </a:solidFill>
                <a:latin typeface="+mn-lt"/>
                <a:ea typeface="+mn-ea"/>
                <a:cs typeface="+mn-cs"/>
              </a:defRPr>
            </a:lvl9pPr>
          </a:lstStyle>
          <a:p>
            <a:pPr marL="0" marR="0" lvl="0" indent="0" defTabSz="1219122" rtl="0" eaLnBrk="1" fontAlgn="auto" latinLnBrk="0" hangingPunct="1">
              <a:lnSpc>
                <a:spcPct val="100000"/>
              </a:lnSpc>
              <a:spcBef>
                <a:spcPts val="800"/>
              </a:spcBef>
              <a:spcAft>
                <a:spcPts val="0"/>
              </a:spcAft>
              <a:buClr>
                <a:srgbClr val="0644A1"/>
              </a:buClr>
              <a:buSzTx/>
              <a:buFont typeface="Arial" pitchFamily="34" charset="0"/>
              <a:buNone/>
              <a:tabLst/>
              <a:defRPr/>
            </a:pPr>
            <a:r>
              <a:rPr kumimoji="0" lang="en-GB" sz="937" b="0" i="0" u="none" strike="noStrike" kern="1200" cap="none" spc="0" normalizeH="0" baseline="0" noProof="0">
                <a:ln>
                  <a:noFill/>
                </a:ln>
                <a:solidFill>
                  <a:schemeClr val="bg1"/>
                </a:solidFill>
                <a:effectLst/>
                <a:uLnTx/>
                <a:uFillTx/>
                <a:latin typeface="Sky Text"/>
                <a:ea typeface="+mn-ea"/>
                <a:cs typeface="+mn-cs"/>
              </a:rPr>
              <a:t>Sky AdSmart norms: Test v  Control / All  Automotive campaigns (n=</a:t>
            </a:r>
            <a:r>
              <a:rPr lang="en-GB">
                <a:solidFill>
                  <a:schemeClr val="bg1"/>
                </a:solidFill>
                <a:latin typeface="Sky Text"/>
              </a:rPr>
              <a:t>29</a:t>
            </a:r>
            <a:r>
              <a:rPr kumimoji="0" lang="en-GB" sz="937" b="0" i="0" u="none" strike="noStrike" kern="1200" cap="none" spc="0" normalizeH="0" baseline="0" noProof="0">
                <a:ln>
                  <a:noFill/>
                </a:ln>
                <a:solidFill>
                  <a:schemeClr val="bg1"/>
                </a:solidFill>
                <a:effectLst/>
                <a:uLnTx/>
                <a:uFillTx/>
                <a:latin typeface="Sky Text"/>
                <a:ea typeface="+mn-ea"/>
                <a:cs typeface="+mn-cs"/>
              </a:rPr>
              <a:t>)</a:t>
            </a:r>
            <a:r>
              <a:rPr lang="en-GB">
                <a:solidFill>
                  <a:schemeClr val="bg1"/>
                </a:solidFill>
                <a:latin typeface="Sky Text"/>
              </a:rPr>
              <a:t>, </a:t>
            </a:r>
            <a:r>
              <a:rPr kumimoji="0" lang="en-GB" sz="937" b="0" i="0" u="none" strike="noStrike" kern="1200" cap="none" spc="0" normalizeH="0" baseline="0" noProof="0">
                <a:ln>
                  <a:noFill/>
                </a:ln>
                <a:solidFill>
                  <a:schemeClr val="bg1"/>
                </a:solidFill>
                <a:effectLst/>
                <a:uLnTx/>
                <a:uFillTx/>
                <a:latin typeface="Sky Text"/>
                <a:ea typeface="+mn-ea"/>
                <a:cs typeface="+mn-cs"/>
              </a:rPr>
              <a:t>May 2025</a:t>
            </a:r>
          </a:p>
        </p:txBody>
      </p:sp>
      <p:pic>
        <p:nvPicPr>
          <p:cNvPr id="20" name="Picture 19" descr="A white rectangular sign with black text&#10;&#10;AI-generated content may be incorrect.">
            <a:extLst>
              <a:ext uri="{FF2B5EF4-FFF2-40B4-BE49-F238E27FC236}">
                <a16:creationId xmlns:a16="http://schemas.microsoft.com/office/drawing/2014/main" id="{AF55F720-6802-A6CD-6416-B8C49CB997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86666" y="5851805"/>
            <a:ext cx="1736410" cy="347282"/>
          </a:xfrm>
          <a:prstGeom prst="rect">
            <a:avLst/>
          </a:prstGeom>
        </p:spPr>
      </p:pic>
    </p:spTree>
    <p:extLst>
      <p:ext uri="{BB962C8B-B14F-4D97-AF65-F5344CB8AC3E}">
        <p14:creationId xmlns:p14="http://schemas.microsoft.com/office/powerpoint/2010/main" val="4023013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59863-5F45-2A94-58A7-1964D8F98FE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E8B5944-6168-0865-0342-96A202EAAE05}"/>
              </a:ext>
            </a:extLst>
          </p:cNvPr>
          <p:cNvSpPr/>
          <p:nvPr/>
        </p:nvSpPr>
        <p:spPr>
          <a:xfrm>
            <a:off x="6363730" y="2792627"/>
            <a:ext cx="5564659" cy="3620530"/>
          </a:xfrm>
          <a:prstGeom prst="rect">
            <a:avLst/>
          </a:prstGeom>
          <a:solidFill>
            <a:schemeClr val="bg1">
              <a:lumMod val="95000"/>
              <a:alpha val="6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8FA9F6B-9030-CBDE-F92E-F713A68FB258}"/>
              </a:ext>
            </a:extLst>
          </p:cNvPr>
          <p:cNvSpPr/>
          <p:nvPr/>
        </p:nvSpPr>
        <p:spPr>
          <a:xfrm>
            <a:off x="531341" y="2792627"/>
            <a:ext cx="5564659" cy="3620530"/>
          </a:xfrm>
          <a:prstGeom prst="rect">
            <a:avLst/>
          </a:prstGeom>
          <a:solidFill>
            <a:schemeClr val="bg1">
              <a:lumMod val="95000"/>
              <a:alpha val="6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3DF95EB-5E52-AA3E-F91E-0157EF4B3238}"/>
              </a:ext>
            </a:extLst>
          </p:cNvPr>
          <p:cNvSpPr txBox="1"/>
          <p:nvPr>
            <p:custDataLst>
              <p:tags r:id="rId1"/>
            </p:custDataLst>
          </p:nvPr>
        </p:nvSpPr>
        <p:spPr>
          <a:xfrm>
            <a:off x="621754" y="608784"/>
            <a:ext cx="10955606" cy="860979"/>
          </a:xfrm>
          <a:prstGeom prst="rect">
            <a:avLst/>
          </a:prstGeom>
        </p:spPr>
        <p:txBody>
          <a:bodyPr/>
          <a:lstStyle>
            <a:lvl1pPr marL="0" algn="l" defTabSz="1170356" rtl="0" eaLnBrk="1" latinLnBrk="0" hangingPunct="1">
              <a:lnSpc>
                <a:spcPct val="80000"/>
              </a:lnSpc>
              <a:spcBef>
                <a:spcPts val="768"/>
              </a:spcBef>
              <a:spcAft>
                <a:spcPct val="0"/>
              </a:spcAft>
              <a:buNone/>
              <a:defRPr lang="en-GB" sz="2800" kern="1200">
                <a:gradFill flip="none" rotWithShape="1">
                  <a:gsLst>
                    <a:gs pos="0">
                      <a:srgbClr val="FF9E00"/>
                    </a:gs>
                    <a:gs pos="100000">
                      <a:srgbClr val="0071FF"/>
                    </a:gs>
                    <a:gs pos="35000">
                      <a:srgbClr val="E10000"/>
                    </a:gs>
                    <a:gs pos="85000">
                      <a:srgbClr val="21429C"/>
                    </a:gs>
                    <a:gs pos="60000">
                      <a:srgbClr val="B5007D"/>
                    </a:gs>
                  </a:gsLst>
                  <a:lin ang="0" scaled="1"/>
                </a:gradFill>
                <a:latin typeface="+mj-lt"/>
                <a:ea typeface="+mj-ea"/>
                <a:cs typeface="Sky Text Light"/>
              </a:defRPr>
            </a:lvl1pPr>
          </a:lstStyle>
          <a:p>
            <a:r>
              <a:rPr lang="en-GB" sz="2916">
                <a:gradFill>
                  <a:gsLst>
                    <a:gs pos="8000">
                      <a:srgbClr val="FF7800"/>
                    </a:gs>
                    <a:gs pos="100000">
                      <a:srgbClr val="1798FF"/>
                    </a:gs>
                    <a:gs pos="28000">
                      <a:srgbClr val="F80032"/>
                    </a:gs>
                    <a:gs pos="80000">
                      <a:srgbClr val="0023FF"/>
                    </a:gs>
                    <a:gs pos="60000">
                      <a:srgbClr val="8C28FF"/>
                    </a:gs>
                    <a:gs pos="40000">
                      <a:srgbClr val="FF00A0"/>
                    </a:gs>
                  </a:gsLst>
                  <a:lin ang="0" scaled="1"/>
                </a:gradFill>
              </a:rPr>
              <a:t>New entrants to the UK market have used Sky Addressable to successfully build brand awareness and familiarity.</a:t>
            </a:r>
          </a:p>
          <a:p>
            <a:r>
              <a:rPr lang="en-US" sz="2083">
                <a:solidFill>
                  <a:srgbClr val="323232"/>
                </a:solidFill>
                <a:cs typeface="+mn-cs"/>
              </a:rPr>
              <a:t>Trended Results: Spontaneous &amp; Prompted Brand Awareness 2023 v 2024</a:t>
            </a:r>
          </a:p>
          <a:p>
            <a:endParaRPr lang="en-US" sz="2916"/>
          </a:p>
        </p:txBody>
      </p:sp>
      <p:graphicFrame>
        <p:nvGraphicFramePr>
          <p:cNvPr id="2" name="Chart 1">
            <a:extLst>
              <a:ext uri="{FF2B5EF4-FFF2-40B4-BE49-F238E27FC236}">
                <a16:creationId xmlns:a16="http://schemas.microsoft.com/office/drawing/2014/main" id="{FE0FB3E5-E15C-5480-807A-BBD16CE82F0A}"/>
              </a:ext>
            </a:extLst>
          </p:cNvPr>
          <p:cNvGraphicFramePr/>
          <p:nvPr>
            <p:custDataLst>
              <p:tags r:id="rId2"/>
            </p:custDataLst>
            <p:extLst>
              <p:ext uri="{D42A27DB-BD31-4B8C-83A1-F6EECF244321}">
                <p14:modId xmlns:p14="http://schemas.microsoft.com/office/powerpoint/2010/main" val="2020315483"/>
              </p:ext>
            </p:extLst>
          </p:nvPr>
        </p:nvGraphicFramePr>
        <p:xfrm>
          <a:off x="839058" y="2678654"/>
          <a:ext cx="4769742" cy="4065201"/>
        </p:xfrm>
        <a:graphic>
          <a:graphicData uri="http://schemas.openxmlformats.org/drawingml/2006/chart">
            <c:chart xmlns:c="http://schemas.openxmlformats.org/drawingml/2006/chart" xmlns:r="http://schemas.openxmlformats.org/officeDocument/2006/relationships" r:id="rId8"/>
          </a:graphicData>
        </a:graphic>
      </p:graphicFrame>
      <p:sp>
        <p:nvSpPr>
          <p:cNvPr id="13" name="Title 4">
            <a:extLst>
              <a:ext uri="{FF2B5EF4-FFF2-40B4-BE49-F238E27FC236}">
                <a16:creationId xmlns:a16="http://schemas.microsoft.com/office/drawing/2014/main" id="{4124A8C7-BB53-C73D-B31E-E5B7AAFF4420}"/>
              </a:ext>
            </a:extLst>
          </p:cNvPr>
          <p:cNvSpPr txBox="1"/>
          <p:nvPr>
            <p:custDataLst>
              <p:tags r:id="rId3"/>
            </p:custDataLst>
          </p:nvPr>
        </p:nvSpPr>
        <p:spPr>
          <a:xfrm>
            <a:off x="1654742" y="2207607"/>
            <a:ext cx="3402266" cy="349241"/>
          </a:xfrm>
          <a:prstGeom prst="rect">
            <a:avLst/>
          </a:prstGeom>
        </p:spPr>
        <p:txBody>
          <a:bodyPr/>
          <a:lstStyle>
            <a:lvl1pPr marL="0" algn="l" defTabSz="1170356" rtl="0" eaLnBrk="1" latinLnBrk="0" hangingPunct="1">
              <a:lnSpc>
                <a:spcPct val="80000"/>
              </a:lnSpc>
              <a:spcBef>
                <a:spcPts val="768"/>
              </a:spcBef>
              <a:spcAft>
                <a:spcPct val="0"/>
              </a:spcAft>
              <a:buNone/>
              <a:defRPr lang="en-GB" sz="2800" kern="1200">
                <a:gradFill flip="none" rotWithShape="1">
                  <a:gsLst>
                    <a:gs pos="0">
                      <a:srgbClr val="FF9E00"/>
                    </a:gs>
                    <a:gs pos="100000">
                      <a:srgbClr val="0071FF"/>
                    </a:gs>
                    <a:gs pos="35000">
                      <a:srgbClr val="E10000"/>
                    </a:gs>
                    <a:gs pos="85000">
                      <a:srgbClr val="21429C"/>
                    </a:gs>
                    <a:gs pos="60000">
                      <a:srgbClr val="B5007D"/>
                    </a:gs>
                  </a:gsLst>
                  <a:lin ang="0" scaled="1"/>
                </a:gradFill>
                <a:latin typeface="+mj-lt"/>
                <a:ea typeface="+mj-ea"/>
                <a:cs typeface="Sky Text Light"/>
              </a:defRPr>
            </a:lvl1pPr>
          </a:lstStyle>
          <a:p>
            <a:pPr algn="ctr"/>
            <a:r>
              <a:rPr lang="en-US" sz="1667">
                <a:solidFill>
                  <a:srgbClr val="323232"/>
                </a:solidFill>
                <a:cs typeface="+mn-cs"/>
              </a:rPr>
              <a:t>Prompted Brand </a:t>
            </a:r>
            <a:r>
              <a:rPr lang="en-US" sz="1667" b="1">
                <a:solidFill>
                  <a:srgbClr val="323232"/>
                </a:solidFill>
                <a:cs typeface="+mn-cs"/>
              </a:rPr>
              <a:t>Awareness</a:t>
            </a:r>
          </a:p>
          <a:p>
            <a:pPr algn="ctr"/>
            <a:r>
              <a:rPr lang="en-US" sz="1250">
                <a:solidFill>
                  <a:srgbClr val="323232"/>
                </a:solidFill>
                <a:cs typeface="+mn-cs"/>
              </a:rPr>
              <a:t>Trended</a:t>
            </a:r>
          </a:p>
          <a:p>
            <a:pPr algn="ctr"/>
            <a:endParaRPr lang="en-US" sz="2083"/>
          </a:p>
        </p:txBody>
      </p:sp>
      <p:graphicFrame>
        <p:nvGraphicFramePr>
          <p:cNvPr id="14" name="Chart 13">
            <a:extLst>
              <a:ext uri="{FF2B5EF4-FFF2-40B4-BE49-F238E27FC236}">
                <a16:creationId xmlns:a16="http://schemas.microsoft.com/office/drawing/2014/main" id="{96DACBD7-5274-2735-CBE6-754FF365B3E2}"/>
              </a:ext>
            </a:extLst>
          </p:cNvPr>
          <p:cNvGraphicFramePr/>
          <p:nvPr>
            <p:custDataLst>
              <p:tags r:id="rId4"/>
            </p:custDataLst>
            <p:extLst>
              <p:ext uri="{D42A27DB-BD31-4B8C-83A1-F6EECF244321}">
                <p14:modId xmlns:p14="http://schemas.microsoft.com/office/powerpoint/2010/main" val="688525655"/>
              </p:ext>
            </p:extLst>
          </p:nvPr>
        </p:nvGraphicFramePr>
        <p:xfrm>
          <a:off x="6813528" y="2885584"/>
          <a:ext cx="4763832" cy="3651340"/>
        </p:xfrm>
        <a:graphic>
          <a:graphicData uri="http://schemas.openxmlformats.org/drawingml/2006/chart">
            <c:chart xmlns:c="http://schemas.openxmlformats.org/drawingml/2006/chart" xmlns:r="http://schemas.openxmlformats.org/officeDocument/2006/relationships" r:id="rId9"/>
          </a:graphicData>
        </a:graphic>
      </p:graphicFrame>
      <p:sp>
        <p:nvSpPr>
          <p:cNvPr id="15" name="Title 4">
            <a:extLst>
              <a:ext uri="{FF2B5EF4-FFF2-40B4-BE49-F238E27FC236}">
                <a16:creationId xmlns:a16="http://schemas.microsoft.com/office/drawing/2014/main" id="{D7812C43-E35C-5729-147B-A4B4484A56DB}"/>
              </a:ext>
            </a:extLst>
          </p:cNvPr>
          <p:cNvSpPr txBox="1"/>
          <p:nvPr>
            <p:custDataLst>
              <p:tags r:id="rId5"/>
            </p:custDataLst>
          </p:nvPr>
        </p:nvSpPr>
        <p:spPr>
          <a:xfrm>
            <a:off x="7679129" y="2144718"/>
            <a:ext cx="3402266" cy="349241"/>
          </a:xfrm>
          <a:prstGeom prst="rect">
            <a:avLst/>
          </a:prstGeom>
        </p:spPr>
        <p:txBody>
          <a:bodyPr/>
          <a:lstStyle>
            <a:lvl1pPr marL="0" algn="l" defTabSz="1170356" rtl="0" eaLnBrk="1" latinLnBrk="0" hangingPunct="1">
              <a:lnSpc>
                <a:spcPct val="80000"/>
              </a:lnSpc>
              <a:spcBef>
                <a:spcPts val="768"/>
              </a:spcBef>
              <a:spcAft>
                <a:spcPct val="0"/>
              </a:spcAft>
              <a:buNone/>
              <a:defRPr lang="en-GB" sz="2800" kern="1200">
                <a:gradFill flip="none" rotWithShape="1">
                  <a:gsLst>
                    <a:gs pos="0">
                      <a:srgbClr val="FF9E00"/>
                    </a:gs>
                    <a:gs pos="100000">
                      <a:srgbClr val="0071FF"/>
                    </a:gs>
                    <a:gs pos="35000">
                      <a:srgbClr val="E10000"/>
                    </a:gs>
                    <a:gs pos="85000">
                      <a:srgbClr val="21429C"/>
                    </a:gs>
                    <a:gs pos="60000">
                      <a:srgbClr val="B5007D"/>
                    </a:gs>
                  </a:gsLst>
                  <a:lin ang="0" scaled="1"/>
                </a:gradFill>
                <a:latin typeface="+mj-lt"/>
                <a:ea typeface="+mj-ea"/>
                <a:cs typeface="Sky Text Light"/>
              </a:defRPr>
            </a:lvl1pPr>
          </a:lstStyle>
          <a:p>
            <a:pPr algn="ctr"/>
            <a:r>
              <a:rPr lang="en-US" sz="1667">
                <a:solidFill>
                  <a:srgbClr val="323232"/>
                </a:solidFill>
                <a:cs typeface="+mn-cs"/>
              </a:rPr>
              <a:t>Prompted Brand </a:t>
            </a:r>
            <a:r>
              <a:rPr lang="en-US" sz="1667" b="1">
                <a:solidFill>
                  <a:srgbClr val="323232"/>
                </a:solidFill>
                <a:cs typeface="+mn-cs"/>
              </a:rPr>
              <a:t>Familiarity</a:t>
            </a:r>
          </a:p>
          <a:p>
            <a:pPr algn="ctr"/>
            <a:r>
              <a:rPr lang="en-US" sz="1250">
                <a:solidFill>
                  <a:srgbClr val="323232"/>
                </a:solidFill>
                <a:cs typeface="+mn-cs"/>
              </a:rPr>
              <a:t>Trended</a:t>
            </a:r>
          </a:p>
          <a:p>
            <a:pPr algn="ctr"/>
            <a:endParaRPr lang="en-US" sz="2083"/>
          </a:p>
        </p:txBody>
      </p:sp>
      <p:sp>
        <p:nvSpPr>
          <p:cNvPr id="7" name="TextBox 6">
            <a:extLst>
              <a:ext uri="{FF2B5EF4-FFF2-40B4-BE49-F238E27FC236}">
                <a16:creationId xmlns:a16="http://schemas.microsoft.com/office/drawing/2014/main" id="{72ED054D-AFE3-8185-BCC5-76F173AAB19B}"/>
              </a:ext>
            </a:extLst>
          </p:cNvPr>
          <p:cNvSpPr txBox="1"/>
          <p:nvPr/>
        </p:nvSpPr>
        <p:spPr>
          <a:xfrm>
            <a:off x="839058" y="3314752"/>
            <a:ext cx="1631369" cy="646331"/>
          </a:xfrm>
          <a:prstGeom prst="rect">
            <a:avLst/>
          </a:prstGeom>
          <a:noFill/>
        </p:spPr>
        <p:txBody>
          <a:bodyPr wrap="square">
            <a:spAutoFit/>
          </a:bodyPr>
          <a:lstStyle/>
          <a:p>
            <a:pPr algn="ctr"/>
            <a:r>
              <a:rPr lang="en-US" sz="1200">
                <a:cs typeface="+mn-cs"/>
              </a:rPr>
              <a:t>Households Exposed to BYD Addressable campaigns</a:t>
            </a:r>
            <a:endParaRPr lang="en-GB" sz="1200"/>
          </a:p>
        </p:txBody>
      </p:sp>
      <p:pic>
        <p:nvPicPr>
          <p:cNvPr id="10" name="Picture 9">
            <a:extLst>
              <a:ext uri="{FF2B5EF4-FFF2-40B4-BE49-F238E27FC236}">
                <a16:creationId xmlns:a16="http://schemas.microsoft.com/office/drawing/2014/main" id="{5E923D00-ED31-DD7F-A9E3-0744EBD78FA8}"/>
              </a:ext>
            </a:extLst>
          </p:cNvPr>
          <p:cNvPicPr>
            <a:picLocks noChangeAspect="1"/>
          </p:cNvPicPr>
          <p:nvPr/>
        </p:nvPicPr>
        <p:blipFill>
          <a:blip r:embed="rId10"/>
          <a:stretch>
            <a:fillRect/>
          </a:stretch>
        </p:blipFill>
        <p:spPr>
          <a:xfrm>
            <a:off x="1209459" y="2209652"/>
            <a:ext cx="663349" cy="219375"/>
          </a:xfrm>
          <a:prstGeom prst="rect">
            <a:avLst/>
          </a:prstGeom>
        </p:spPr>
      </p:pic>
      <p:sp>
        <p:nvSpPr>
          <p:cNvPr id="3" name="TextBox 2">
            <a:extLst>
              <a:ext uri="{FF2B5EF4-FFF2-40B4-BE49-F238E27FC236}">
                <a16:creationId xmlns:a16="http://schemas.microsoft.com/office/drawing/2014/main" id="{2CA985E6-2684-8D42-737F-B4A06B776712}"/>
              </a:ext>
            </a:extLst>
          </p:cNvPr>
          <p:cNvSpPr txBox="1"/>
          <p:nvPr/>
        </p:nvSpPr>
        <p:spPr>
          <a:xfrm>
            <a:off x="7054506" y="3314752"/>
            <a:ext cx="1631369" cy="646331"/>
          </a:xfrm>
          <a:prstGeom prst="rect">
            <a:avLst/>
          </a:prstGeom>
          <a:noFill/>
        </p:spPr>
        <p:txBody>
          <a:bodyPr wrap="square">
            <a:spAutoFit/>
          </a:bodyPr>
          <a:lstStyle/>
          <a:p>
            <a:pPr algn="ctr"/>
            <a:r>
              <a:rPr lang="en-US" sz="1200">
                <a:cs typeface="+mn-cs"/>
              </a:rPr>
              <a:t>Households Exposed to BYD Addressable campaigns</a:t>
            </a:r>
            <a:endParaRPr lang="en-GB" sz="1200"/>
          </a:p>
        </p:txBody>
      </p:sp>
      <p:sp>
        <p:nvSpPr>
          <p:cNvPr id="11" name="Triangle 10">
            <a:extLst>
              <a:ext uri="{FF2B5EF4-FFF2-40B4-BE49-F238E27FC236}">
                <a16:creationId xmlns:a16="http://schemas.microsoft.com/office/drawing/2014/main" id="{55D84ADF-67B3-FA37-72A0-F49ABB028CEE}"/>
              </a:ext>
            </a:extLst>
          </p:cNvPr>
          <p:cNvSpPr/>
          <p:nvPr/>
        </p:nvSpPr>
        <p:spPr>
          <a:xfrm>
            <a:off x="3835323" y="3306071"/>
            <a:ext cx="350944" cy="178352"/>
          </a:xfrm>
          <a:prstGeom prst="triangle">
            <a:avLst/>
          </a:prstGeom>
          <a:solidFill>
            <a:srgbClr val="FF0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iangle 15">
            <a:extLst>
              <a:ext uri="{FF2B5EF4-FFF2-40B4-BE49-F238E27FC236}">
                <a16:creationId xmlns:a16="http://schemas.microsoft.com/office/drawing/2014/main" id="{0039651D-968A-E06C-BEE5-B51D7159ED77}"/>
              </a:ext>
            </a:extLst>
          </p:cNvPr>
          <p:cNvSpPr/>
          <p:nvPr/>
        </p:nvSpPr>
        <p:spPr>
          <a:xfrm>
            <a:off x="2294955" y="4754334"/>
            <a:ext cx="350944" cy="178352"/>
          </a:xfrm>
          <a:prstGeom prst="triangle">
            <a:avLst/>
          </a:prstGeom>
          <a:solidFill>
            <a:srgbClr val="FF0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FD730889-2456-6D00-B34D-2451D8F403DE}"/>
              </a:ext>
            </a:extLst>
          </p:cNvPr>
          <p:cNvSpPr/>
          <p:nvPr/>
        </p:nvSpPr>
        <p:spPr>
          <a:xfrm>
            <a:off x="9852674" y="4575982"/>
            <a:ext cx="350944" cy="178352"/>
          </a:xfrm>
          <a:prstGeom prst="triangle">
            <a:avLst/>
          </a:prstGeom>
          <a:solidFill>
            <a:srgbClr val="8C2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iangle 17">
            <a:extLst>
              <a:ext uri="{FF2B5EF4-FFF2-40B4-BE49-F238E27FC236}">
                <a16:creationId xmlns:a16="http://schemas.microsoft.com/office/drawing/2014/main" id="{156C8FD9-DF4F-F715-DE91-D9378C9D4573}"/>
              </a:ext>
            </a:extLst>
          </p:cNvPr>
          <p:cNvSpPr/>
          <p:nvPr/>
        </p:nvSpPr>
        <p:spPr>
          <a:xfrm>
            <a:off x="8230839" y="5024643"/>
            <a:ext cx="350944" cy="178352"/>
          </a:xfrm>
          <a:prstGeom prst="triangle">
            <a:avLst/>
          </a:prstGeom>
          <a:solidFill>
            <a:srgbClr val="8C2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840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B4E2F-8966-9DD1-A4D7-04C479284643}"/>
            </a:ext>
          </a:extLst>
        </p:cNvPr>
        <p:cNvGrpSpPr/>
        <p:nvPr/>
      </p:nvGrpSpPr>
      <p:grpSpPr>
        <a:xfrm>
          <a:off x="0" y="0"/>
          <a:ext cx="0" cy="0"/>
          <a:chOff x="0" y="0"/>
          <a:chExt cx="0" cy="0"/>
        </a:xfrm>
      </p:grpSpPr>
      <p:sp>
        <p:nvSpPr>
          <p:cNvPr id="95" name="TextBox 94">
            <a:extLst>
              <a:ext uri="{FF2B5EF4-FFF2-40B4-BE49-F238E27FC236}">
                <a16:creationId xmlns:a16="http://schemas.microsoft.com/office/drawing/2014/main" id="{D034F19D-7474-34EB-3539-27AA8E2146FF}"/>
              </a:ext>
            </a:extLst>
          </p:cNvPr>
          <p:cNvSpPr txBox="1"/>
          <p:nvPr/>
        </p:nvSpPr>
        <p:spPr>
          <a:xfrm>
            <a:off x="5618401" y="3656376"/>
            <a:ext cx="2012067" cy="703913"/>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US" sz="3998" b="0" i="0" u="none" strike="noStrike" kern="1200" cap="none" spc="0" normalizeH="0" baseline="0" noProof="0">
                <a:ln>
                  <a:noFill/>
                </a:ln>
                <a:gradFill flip="none" rotWithShape="1">
                  <a:gsLst>
                    <a:gs pos="99000">
                      <a:srgbClr val="FF02A5"/>
                    </a:gs>
                    <a:gs pos="0">
                      <a:srgbClr val="8F28FF"/>
                    </a:gs>
                  </a:gsLst>
                  <a:lin ang="13500000" scaled="1"/>
                  <a:tileRect/>
                </a:gradFill>
                <a:effectLst/>
                <a:uLnTx/>
                <a:uFillTx/>
                <a:latin typeface="Sky Text Medium"/>
                <a:ea typeface="+mn-ea"/>
                <a:cs typeface="+mn-cs"/>
              </a:rPr>
              <a:t>+17k</a:t>
            </a:r>
          </a:p>
        </p:txBody>
      </p:sp>
      <p:sp>
        <p:nvSpPr>
          <p:cNvPr id="96" name="Oval 95">
            <a:extLst>
              <a:ext uri="{FF2B5EF4-FFF2-40B4-BE49-F238E27FC236}">
                <a16:creationId xmlns:a16="http://schemas.microsoft.com/office/drawing/2014/main" id="{961ED720-C83D-D794-CF20-28189B37ABA8}"/>
              </a:ext>
            </a:extLst>
          </p:cNvPr>
          <p:cNvSpPr>
            <a:spLocks noChangeArrowheads="1"/>
          </p:cNvSpPr>
          <p:nvPr/>
        </p:nvSpPr>
        <p:spPr bwMode="auto">
          <a:xfrm>
            <a:off x="4818708" y="3758331"/>
            <a:ext cx="874800" cy="889200"/>
          </a:xfrm>
          <a:prstGeom prst="ellipse">
            <a:avLst/>
          </a:prstGeom>
          <a:gradFill flip="none" rotWithShape="1">
            <a:gsLst>
              <a:gs pos="99000">
                <a:srgbClr val="FF02A5"/>
              </a:gs>
              <a:gs pos="0">
                <a:srgbClr val="8F28FF"/>
              </a:gs>
            </a:gsLst>
            <a:lin ang="13500000" scaled="1"/>
            <a:tileRect/>
          </a:gradFill>
          <a:ln>
            <a:noFill/>
          </a:ln>
        </p:spPr>
        <p:txBody>
          <a:bodyPr vert="horz" wrap="square" lIns="117020" tIns="58510" rIns="117020" bIns="58510" numCol="1" anchor="t" anchorCtr="0" compatLnSpc="1">
            <a:prstTxWarp prst="textNoShape">
              <a:avLst/>
            </a:prstTxWarp>
          </a:bodyPr>
          <a:lstStyle/>
          <a:p>
            <a:pPr marL="0" marR="0" lvl="0" indent="0" algn="l" defTabSz="1170253" rtl="0" eaLnBrk="1" fontAlgn="auto" latinLnBrk="0" hangingPunct="1">
              <a:lnSpc>
                <a:spcPct val="100000"/>
              </a:lnSpc>
              <a:spcBef>
                <a:spcPts val="0"/>
              </a:spcBef>
              <a:spcAft>
                <a:spcPts val="0"/>
              </a:spcAft>
              <a:buClrTx/>
              <a:buSzTx/>
              <a:buFontTx/>
              <a:buNone/>
              <a:tabLst/>
              <a:defRPr/>
            </a:pPr>
            <a:endParaRPr kumimoji="0" lang="en-US" sz="3072" b="0" i="0" u="none" strike="noStrike" kern="1200" cap="none" spc="0" normalizeH="0" baseline="0" noProof="0">
              <a:ln>
                <a:noFill/>
              </a:ln>
              <a:solidFill>
                <a:srgbClr val="333333"/>
              </a:solidFill>
              <a:effectLst/>
              <a:uLnTx/>
              <a:uFillTx/>
              <a:latin typeface="Sky Text"/>
              <a:ea typeface="+mn-ea"/>
              <a:cs typeface="+mn-cs"/>
            </a:endParaRPr>
          </a:p>
        </p:txBody>
      </p:sp>
      <p:sp>
        <p:nvSpPr>
          <p:cNvPr id="97" name="TextBox 96">
            <a:extLst>
              <a:ext uri="{FF2B5EF4-FFF2-40B4-BE49-F238E27FC236}">
                <a16:creationId xmlns:a16="http://schemas.microsoft.com/office/drawing/2014/main" id="{1CEBE032-6DC8-805F-61A6-DAAE703673FB}"/>
              </a:ext>
            </a:extLst>
          </p:cNvPr>
          <p:cNvSpPr txBox="1"/>
          <p:nvPr/>
        </p:nvSpPr>
        <p:spPr>
          <a:xfrm>
            <a:off x="5611918" y="2435125"/>
            <a:ext cx="2012067" cy="703913"/>
          </a:xfrm>
          <a:prstGeom prst="rect">
            <a:avLst/>
          </a:prstGeom>
          <a:noFill/>
          <a:ln>
            <a:noFill/>
          </a:ln>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US" sz="3998" b="0" i="0" u="none" strike="noStrike" kern="1200" cap="none" spc="0" normalizeH="0" baseline="0" noProof="0">
                <a:ln>
                  <a:noFill/>
                </a:ln>
                <a:gradFill flip="none" rotWithShape="1">
                  <a:gsLst>
                    <a:gs pos="99000">
                      <a:srgbClr val="FF02A5"/>
                    </a:gs>
                    <a:gs pos="0">
                      <a:srgbClr val="8F28FF"/>
                    </a:gs>
                  </a:gsLst>
                  <a:lin ang="13500000" scaled="1"/>
                  <a:tileRect/>
                </a:gradFill>
                <a:effectLst/>
                <a:uLnTx/>
                <a:uFillTx/>
                <a:latin typeface="Sky Text Medium"/>
                <a:ea typeface="+mn-ea"/>
                <a:cs typeface="+mn-cs"/>
              </a:rPr>
              <a:t>+66%</a:t>
            </a:r>
          </a:p>
        </p:txBody>
      </p:sp>
      <p:sp>
        <p:nvSpPr>
          <p:cNvPr id="98" name="Oval 97">
            <a:extLst>
              <a:ext uri="{FF2B5EF4-FFF2-40B4-BE49-F238E27FC236}">
                <a16:creationId xmlns:a16="http://schemas.microsoft.com/office/drawing/2014/main" id="{51038F56-D549-D04C-E223-D2087840F289}"/>
              </a:ext>
            </a:extLst>
          </p:cNvPr>
          <p:cNvSpPr>
            <a:spLocks noChangeArrowheads="1"/>
          </p:cNvSpPr>
          <p:nvPr/>
        </p:nvSpPr>
        <p:spPr bwMode="auto">
          <a:xfrm>
            <a:off x="4812225" y="2512401"/>
            <a:ext cx="874800" cy="889200"/>
          </a:xfrm>
          <a:prstGeom prst="ellipse">
            <a:avLst/>
          </a:prstGeom>
          <a:gradFill flip="none" rotWithShape="1">
            <a:gsLst>
              <a:gs pos="99000">
                <a:srgbClr val="FF02A5"/>
              </a:gs>
              <a:gs pos="0">
                <a:srgbClr val="8F28FF"/>
              </a:gs>
            </a:gsLst>
            <a:lin ang="13500000" scaled="1"/>
            <a:tileRect/>
          </a:gradFill>
          <a:ln>
            <a:noFill/>
          </a:ln>
        </p:spPr>
        <p:txBody>
          <a:bodyPr vert="horz" wrap="square" lIns="117020" tIns="58510" rIns="117020" bIns="58510" numCol="1" anchor="t" anchorCtr="0" compatLnSpc="1">
            <a:prstTxWarp prst="textNoShape">
              <a:avLst/>
            </a:prstTxWarp>
          </a:bodyPr>
          <a:lstStyle/>
          <a:p>
            <a:pPr marL="0" marR="0" lvl="0" indent="0" algn="l" defTabSz="1170253" rtl="0" eaLnBrk="1" fontAlgn="auto" latinLnBrk="0" hangingPunct="1">
              <a:lnSpc>
                <a:spcPct val="100000"/>
              </a:lnSpc>
              <a:spcBef>
                <a:spcPts val="0"/>
              </a:spcBef>
              <a:spcAft>
                <a:spcPts val="0"/>
              </a:spcAft>
              <a:buClrTx/>
              <a:buSzTx/>
              <a:buFontTx/>
              <a:buNone/>
              <a:tabLst/>
              <a:defRPr/>
            </a:pPr>
            <a:endParaRPr kumimoji="0" lang="en-US" sz="3072" b="0" i="0" u="none" strike="noStrike" kern="1200" cap="none" spc="0" normalizeH="0" baseline="0" noProof="0">
              <a:ln>
                <a:noFill/>
              </a:ln>
              <a:solidFill>
                <a:srgbClr val="333333"/>
              </a:solidFill>
              <a:effectLst/>
              <a:uLnTx/>
              <a:uFillTx/>
              <a:latin typeface="Sky Text"/>
              <a:ea typeface="+mn-ea"/>
              <a:cs typeface="+mn-cs"/>
            </a:endParaRPr>
          </a:p>
        </p:txBody>
      </p:sp>
      <p:sp>
        <p:nvSpPr>
          <p:cNvPr id="38" name="TextBox 37">
            <a:extLst>
              <a:ext uri="{FF2B5EF4-FFF2-40B4-BE49-F238E27FC236}">
                <a16:creationId xmlns:a16="http://schemas.microsoft.com/office/drawing/2014/main" id="{364C48E9-B039-9DE9-3FA0-87AD359CE72D}"/>
              </a:ext>
            </a:extLst>
          </p:cNvPr>
          <p:cNvSpPr txBox="1"/>
          <p:nvPr/>
        </p:nvSpPr>
        <p:spPr>
          <a:xfrm>
            <a:off x="4690334" y="1440849"/>
            <a:ext cx="3093816" cy="810222"/>
          </a:xfrm>
          <a:prstGeom prst="rect">
            <a:avLst/>
          </a:prstGeom>
        </p:spPr>
        <p:txBody>
          <a:bodyPr vert="horz" lIns="0" tIns="0" rIns="0" bIns="0" rtlCol="0" anchor="t" anchorCtr="0">
            <a:noAutofit/>
          </a:bodyPr>
          <a:lstStyle>
            <a:lvl1pPr defTabSz="1219043">
              <a:lnSpc>
                <a:spcPct val="80000"/>
              </a:lnSpc>
              <a:spcBef>
                <a:spcPts val="800"/>
              </a:spcBef>
              <a:spcAft>
                <a:spcPts val="0"/>
              </a:spcAft>
              <a:buNone/>
              <a:defRPr lang="en-GB" sz="2916" dirty="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j-lt"/>
                <a:ea typeface="+mj-ea"/>
                <a:cs typeface="Sky Text Light"/>
              </a:defRPr>
            </a:lvl1pPr>
          </a:lstStyle>
          <a:p>
            <a:pPr marL="0" marR="0" lvl="0" indent="0" algn="ctr" defTabSz="1219043" rtl="0" eaLnBrk="1" fontAlgn="auto" latinLnBrk="0" hangingPunct="1">
              <a:lnSpc>
                <a:spcPct val="80000"/>
              </a:lnSpc>
              <a:spcBef>
                <a:spcPts val="800"/>
              </a:spcBef>
              <a:spcAft>
                <a:spcPts val="0"/>
              </a:spcAft>
              <a:buClrTx/>
              <a:buSzTx/>
              <a:buFontTx/>
              <a:buNone/>
              <a:tabLst/>
              <a:defRPr/>
            </a:pPr>
            <a:r>
              <a:rPr kumimoji="0" lang="en-US" sz="2100" b="1" i="0" u="none" strike="noStrike" kern="1200" cap="none" spc="0" normalizeH="0" baseline="0" noProof="0">
                <a:ln>
                  <a:noFill/>
                </a:ln>
                <a:gradFill flip="none" rotWithShape="1">
                  <a:gsLst>
                    <a:gs pos="0">
                      <a:srgbClr val="FF9E00"/>
                    </a:gs>
                    <a:gs pos="100000">
                      <a:srgbClr val="0071FF"/>
                    </a:gs>
                    <a:gs pos="35000">
                      <a:srgbClr val="E10000"/>
                    </a:gs>
                    <a:gs pos="85000">
                      <a:srgbClr val="21429C"/>
                    </a:gs>
                    <a:gs pos="60000">
                      <a:srgbClr val="B5007D"/>
                    </a:gs>
                  </a:gsLst>
                  <a:lin ang="0" scaled="1"/>
                  <a:tileRect/>
                </a:gradFill>
                <a:effectLst/>
                <a:uLnTx/>
                <a:uFillTx/>
                <a:latin typeface="Sky Text Medium"/>
                <a:ea typeface="+mj-ea"/>
              </a:rPr>
              <a:t>Measure</a:t>
            </a:r>
          </a:p>
        </p:txBody>
      </p:sp>
      <p:sp>
        <p:nvSpPr>
          <p:cNvPr id="39" name="TextBox 38">
            <a:extLst>
              <a:ext uri="{FF2B5EF4-FFF2-40B4-BE49-F238E27FC236}">
                <a16:creationId xmlns:a16="http://schemas.microsoft.com/office/drawing/2014/main" id="{00A62EA4-6EFD-538A-5AF9-A053BAB4A131}"/>
              </a:ext>
            </a:extLst>
          </p:cNvPr>
          <p:cNvSpPr txBox="1"/>
          <p:nvPr/>
        </p:nvSpPr>
        <p:spPr>
          <a:xfrm>
            <a:off x="5600488" y="4953673"/>
            <a:ext cx="2012067" cy="703913"/>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US" sz="3998" b="0" i="0" u="none" strike="noStrike" kern="1200" cap="none" spc="0" normalizeH="0" baseline="0" noProof="0">
                <a:ln>
                  <a:noFill/>
                </a:ln>
                <a:gradFill flip="none" rotWithShape="1">
                  <a:gsLst>
                    <a:gs pos="99000">
                      <a:srgbClr val="FF02A5"/>
                    </a:gs>
                    <a:gs pos="0">
                      <a:srgbClr val="8F28FF"/>
                    </a:gs>
                  </a:gsLst>
                  <a:lin ang="13500000" scaled="1"/>
                  <a:tileRect/>
                </a:gradFill>
                <a:effectLst/>
                <a:uLnTx/>
                <a:uFillTx/>
                <a:latin typeface="Sky Text Medium"/>
                <a:ea typeface="+mn-ea"/>
                <a:cs typeface="+mn-cs"/>
              </a:rPr>
              <a:t>+</a:t>
            </a:r>
            <a:r>
              <a:rPr lang="en-US" sz="3998">
                <a:gradFill flip="none" rotWithShape="1">
                  <a:gsLst>
                    <a:gs pos="99000">
                      <a:srgbClr val="FF02A5"/>
                    </a:gs>
                    <a:gs pos="0">
                      <a:srgbClr val="8F28FF"/>
                    </a:gs>
                  </a:gsLst>
                  <a:lin ang="13500000" scaled="1"/>
                  <a:tileRect/>
                </a:gradFill>
                <a:latin typeface="Sky Text Medium"/>
              </a:rPr>
              <a:t>37</a:t>
            </a:r>
            <a:endParaRPr kumimoji="0" lang="en-US" sz="3998" b="0" i="0" u="none" strike="noStrike" kern="1200" cap="none" spc="0" normalizeH="0" baseline="0" noProof="0">
              <a:ln>
                <a:noFill/>
              </a:ln>
              <a:gradFill flip="none" rotWithShape="1">
                <a:gsLst>
                  <a:gs pos="99000">
                    <a:srgbClr val="FF02A5"/>
                  </a:gs>
                  <a:gs pos="0">
                    <a:srgbClr val="8F28FF"/>
                  </a:gs>
                </a:gsLst>
                <a:lin ang="13500000" scaled="1"/>
                <a:tileRect/>
              </a:gradFill>
              <a:effectLst/>
              <a:uLnTx/>
              <a:uFillTx/>
              <a:latin typeface="Sky Text Medium"/>
              <a:ea typeface="+mn-ea"/>
              <a:cs typeface="+mn-cs"/>
            </a:endParaRPr>
          </a:p>
        </p:txBody>
      </p:sp>
      <p:cxnSp>
        <p:nvCxnSpPr>
          <p:cNvPr id="40" name="Straight Connector 39">
            <a:extLst>
              <a:ext uri="{FF2B5EF4-FFF2-40B4-BE49-F238E27FC236}">
                <a16:creationId xmlns:a16="http://schemas.microsoft.com/office/drawing/2014/main" id="{ADFC92D1-A891-0004-B398-5562E2AD14B3}"/>
              </a:ext>
            </a:extLst>
          </p:cNvPr>
          <p:cNvCxnSpPr>
            <a:cxnSpLocks/>
          </p:cNvCxnSpPr>
          <p:nvPr/>
        </p:nvCxnSpPr>
        <p:spPr>
          <a:xfrm>
            <a:off x="5979480" y="5655627"/>
            <a:ext cx="1281195"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FF0EFB0E-7FBD-60AB-913F-5B00363EC42D}"/>
              </a:ext>
            </a:extLst>
          </p:cNvPr>
          <p:cNvSpPr txBox="1"/>
          <p:nvPr/>
        </p:nvSpPr>
        <p:spPr>
          <a:xfrm>
            <a:off x="5544434" y="5663442"/>
            <a:ext cx="2160000" cy="307777"/>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Medium"/>
                <a:ea typeface="+mn-ea"/>
                <a:cs typeface="+mn-cs"/>
              </a:rPr>
              <a:t>Incremental Car Sales</a:t>
            </a:r>
            <a:endParaRPr kumimoji="0" lang="en-US" sz="1400" b="0" i="0" u="none" strike="noStrike" kern="1200" cap="none" spc="0" normalizeH="0" baseline="0" noProof="0">
              <a:ln>
                <a:noFill/>
              </a:ln>
              <a:solidFill>
                <a:srgbClr val="333333"/>
              </a:solidFill>
              <a:effectLst/>
              <a:uLnTx/>
              <a:uFillTx/>
              <a:latin typeface="Sky Text Medium"/>
              <a:ea typeface="+mn-ea"/>
              <a:cs typeface="+mn-cs"/>
            </a:endParaRPr>
          </a:p>
        </p:txBody>
      </p:sp>
      <p:sp>
        <p:nvSpPr>
          <p:cNvPr id="43" name="TextBox 42">
            <a:extLst>
              <a:ext uri="{FF2B5EF4-FFF2-40B4-BE49-F238E27FC236}">
                <a16:creationId xmlns:a16="http://schemas.microsoft.com/office/drawing/2014/main" id="{B5384BAB-91DC-1DD7-2DDA-91ABCCFCC925}"/>
              </a:ext>
            </a:extLst>
          </p:cNvPr>
          <p:cNvSpPr txBox="1"/>
          <p:nvPr/>
        </p:nvSpPr>
        <p:spPr>
          <a:xfrm>
            <a:off x="5625267" y="4374553"/>
            <a:ext cx="2160000" cy="307777"/>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Medium"/>
                <a:ea typeface="+mn-ea"/>
                <a:cs typeface="+mn-cs"/>
              </a:rPr>
              <a:t>Incremental Web Visits</a:t>
            </a:r>
            <a:endParaRPr kumimoji="0" lang="en-US" sz="1400" b="0" i="0" u="none" strike="noStrike" kern="1200" cap="none" spc="0" normalizeH="0" baseline="0" noProof="0">
              <a:ln>
                <a:noFill/>
              </a:ln>
              <a:solidFill>
                <a:srgbClr val="333333"/>
              </a:solidFill>
              <a:effectLst/>
              <a:uLnTx/>
              <a:uFillTx/>
              <a:latin typeface="Sky Text Medium"/>
              <a:ea typeface="+mn-ea"/>
              <a:cs typeface="+mn-cs"/>
            </a:endParaRPr>
          </a:p>
        </p:txBody>
      </p:sp>
      <p:sp>
        <p:nvSpPr>
          <p:cNvPr id="45" name="TextBox 44">
            <a:extLst>
              <a:ext uri="{FF2B5EF4-FFF2-40B4-BE49-F238E27FC236}">
                <a16:creationId xmlns:a16="http://schemas.microsoft.com/office/drawing/2014/main" id="{F5B98AC0-8943-B75D-6DC0-CCD2FDC3CA39}"/>
              </a:ext>
            </a:extLst>
          </p:cNvPr>
          <p:cNvSpPr txBox="1"/>
          <p:nvPr/>
        </p:nvSpPr>
        <p:spPr>
          <a:xfrm>
            <a:off x="5509795" y="3171582"/>
            <a:ext cx="2160000" cy="307777"/>
          </a:xfrm>
          <a:prstGeom prst="rect">
            <a:avLst/>
          </a:prstGeom>
          <a:noFill/>
          <a:ln>
            <a:noFill/>
          </a:ln>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Medium"/>
                <a:ea typeface="+mn-ea"/>
                <a:cs typeface="+mn-cs"/>
              </a:rPr>
              <a:t>Campaign Uplift</a:t>
            </a:r>
          </a:p>
        </p:txBody>
      </p:sp>
      <p:cxnSp>
        <p:nvCxnSpPr>
          <p:cNvPr id="46" name="Straight Connector 45">
            <a:extLst>
              <a:ext uri="{FF2B5EF4-FFF2-40B4-BE49-F238E27FC236}">
                <a16:creationId xmlns:a16="http://schemas.microsoft.com/office/drawing/2014/main" id="{9B2873E7-91F8-DBE5-9924-C078B60DA07A}"/>
              </a:ext>
            </a:extLst>
          </p:cNvPr>
          <p:cNvCxnSpPr>
            <a:cxnSpLocks/>
          </p:cNvCxnSpPr>
          <p:nvPr/>
        </p:nvCxnSpPr>
        <p:spPr>
          <a:xfrm>
            <a:off x="6070297" y="4365769"/>
            <a:ext cx="1281195"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6E9728A-359C-D35E-804D-0AD7D27553D0}"/>
              </a:ext>
            </a:extLst>
          </p:cNvPr>
          <p:cNvCxnSpPr>
            <a:cxnSpLocks/>
          </p:cNvCxnSpPr>
          <p:nvPr/>
        </p:nvCxnSpPr>
        <p:spPr>
          <a:xfrm>
            <a:off x="6070397" y="3171728"/>
            <a:ext cx="1281195"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E3F7E4C9-552F-80F0-8C72-721810E5F574}"/>
              </a:ext>
            </a:extLst>
          </p:cNvPr>
          <p:cNvSpPr>
            <a:spLocks noChangeArrowheads="1"/>
          </p:cNvSpPr>
          <p:nvPr/>
        </p:nvSpPr>
        <p:spPr bwMode="auto">
          <a:xfrm>
            <a:off x="4800795" y="5004261"/>
            <a:ext cx="874800" cy="889200"/>
          </a:xfrm>
          <a:prstGeom prst="ellipse">
            <a:avLst/>
          </a:prstGeom>
          <a:gradFill flip="none" rotWithShape="1">
            <a:gsLst>
              <a:gs pos="99000">
                <a:srgbClr val="FF02A5"/>
              </a:gs>
              <a:gs pos="0">
                <a:srgbClr val="8F28FF"/>
              </a:gs>
            </a:gsLst>
            <a:lin ang="13500000" scaled="1"/>
            <a:tileRect/>
          </a:gradFill>
          <a:ln>
            <a:noFill/>
          </a:ln>
        </p:spPr>
        <p:txBody>
          <a:bodyPr vert="horz" wrap="square" lIns="117020" tIns="58510" rIns="117020" bIns="58510" numCol="1" anchor="t" anchorCtr="0" compatLnSpc="1">
            <a:prstTxWarp prst="textNoShape">
              <a:avLst/>
            </a:prstTxWarp>
          </a:bodyPr>
          <a:lstStyle/>
          <a:p>
            <a:pPr marL="0" marR="0" lvl="0" indent="0" algn="l" defTabSz="1170253" rtl="0" eaLnBrk="1" fontAlgn="auto" latinLnBrk="0" hangingPunct="1">
              <a:lnSpc>
                <a:spcPct val="100000"/>
              </a:lnSpc>
              <a:spcBef>
                <a:spcPts val="0"/>
              </a:spcBef>
              <a:spcAft>
                <a:spcPts val="0"/>
              </a:spcAft>
              <a:buClrTx/>
              <a:buSzTx/>
              <a:buFontTx/>
              <a:buNone/>
              <a:tabLst/>
              <a:defRPr/>
            </a:pPr>
            <a:endParaRPr kumimoji="0" lang="en-US" sz="3072" b="0" i="0" u="none" strike="noStrike" kern="1200" cap="none" spc="0" normalizeH="0" baseline="0" noProof="0">
              <a:ln>
                <a:noFill/>
              </a:ln>
              <a:solidFill>
                <a:srgbClr val="333333"/>
              </a:solidFill>
              <a:effectLst/>
              <a:uLnTx/>
              <a:uFillTx/>
              <a:latin typeface="Sky Text"/>
              <a:ea typeface="+mn-ea"/>
              <a:cs typeface="+mn-cs"/>
            </a:endParaRPr>
          </a:p>
        </p:txBody>
      </p:sp>
      <p:sp>
        <p:nvSpPr>
          <p:cNvPr id="70" name="TextBox 69">
            <a:extLst>
              <a:ext uri="{FF2B5EF4-FFF2-40B4-BE49-F238E27FC236}">
                <a16:creationId xmlns:a16="http://schemas.microsoft.com/office/drawing/2014/main" id="{5E1F5B37-8FC9-6B7B-2236-E4D797EB5615}"/>
              </a:ext>
            </a:extLst>
          </p:cNvPr>
          <p:cNvSpPr txBox="1"/>
          <p:nvPr/>
        </p:nvSpPr>
        <p:spPr>
          <a:xfrm>
            <a:off x="4591783" y="1677342"/>
            <a:ext cx="3240000" cy="553998"/>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600"/>
              </a:spcBef>
              <a:spcAft>
                <a:spcPts val="0"/>
              </a:spcAft>
              <a:buClrTx/>
              <a:buSzTx/>
              <a:buFontTx/>
              <a:buNone/>
              <a:tabLst/>
              <a:defRPr/>
            </a:pPr>
            <a:r>
              <a:rPr kumimoji="0" lang="en-GB" sz="1500" b="0" i="1" u="none" strike="noStrike" kern="1200" cap="none" spc="0" normalizeH="0" baseline="0" noProof="0">
                <a:ln>
                  <a:noFill/>
                </a:ln>
                <a:solidFill>
                  <a:srgbClr val="333333"/>
                </a:solidFill>
                <a:effectLst/>
                <a:uLnTx/>
                <a:uFillTx/>
                <a:latin typeface="Sky Text"/>
                <a:ea typeface="+mn-ea"/>
                <a:cs typeface="+mn-cs"/>
              </a:rPr>
              <a:t>See the instant impact of the campaign through Web Attribution</a:t>
            </a:r>
          </a:p>
        </p:txBody>
      </p:sp>
      <p:pic>
        <p:nvPicPr>
          <p:cNvPr id="103" name="Graphic 102" descr="Internet with solid fill">
            <a:extLst>
              <a:ext uri="{FF2B5EF4-FFF2-40B4-BE49-F238E27FC236}">
                <a16:creationId xmlns:a16="http://schemas.microsoft.com/office/drawing/2014/main" id="{AFACB8EB-F48F-0783-432F-5143731B81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82933" y="3799829"/>
            <a:ext cx="728612" cy="728612"/>
          </a:xfrm>
          <a:prstGeom prst="rect">
            <a:avLst/>
          </a:prstGeom>
        </p:spPr>
      </p:pic>
      <p:sp>
        <p:nvSpPr>
          <p:cNvPr id="2" name="Rectangle 1">
            <a:extLst>
              <a:ext uri="{FF2B5EF4-FFF2-40B4-BE49-F238E27FC236}">
                <a16:creationId xmlns:a16="http://schemas.microsoft.com/office/drawing/2014/main" id="{20E61B84-4102-FCA5-E980-B41FD9D77940}"/>
              </a:ext>
            </a:extLst>
          </p:cNvPr>
          <p:cNvSpPr/>
          <p:nvPr/>
        </p:nvSpPr>
        <p:spPr>
          <a:xfrm>
            <a:off x="806862" y="1216599"/>
            <a:ext cx="3240000" cy="5050424"/>
          </a:xfrm>
          <a:prstGeom prst="rect">
            <a:avLst/>
          </a:prstGeom>
          <a:noFill/>
          <a:ln>
            <a:gradFill>
              <a:gsLst>
                <a:gs pos="0">
                  <a:srgbClr val="FF7800"/>
                </a:gs>
                <a:gs pos="23000">
                  <a:srgbClr val="FF0000"/>
                </a:gs>
                <a:gs pos="49000">
                  <a:srgbClr val="FF00A0"/>
                </a:gs>
                <a:gs pos="99000">
                  <a:srgbClr val="00A0FF"/>
                </a:gs>
                <a:gs pos="86000">
                  <a:srgbClr val="0023FF"/>
                </a:gs>
                <a:gs pos="70000">
                  <a:srgbClr val="8C28FF"/>
                </a:gs>
              </a:gsLst>
              <a:lin ang="5400000" scaled="1"/>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52439"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a:ln>
                <a:solidFill>
                  <a:schemeClr val="accent1">
                    <a:shade val="15000"/>
                  </a:schemeClr>
                </a:solidFill>
              </a:ln>
              <a:solidFill>
                <a:srgbClr val="FFFFFF"/>
              </a:solidFill>
              <a:effectLst/>
              <a:uLnTx/>
              <a:uFillTx/>
              <a:latin typeface="Sky Text"/>
              <a:ea typeface="+mn-ea"/>
              <a:cs typeface="+mn-cs"/>
            </a:endParaRPr>
          </a:p>
        </p:txBody>
      </p:sp>
      <p:sp>
        <p:nvSpPr>
          <p:cNvPr id="8" name="Oval 7">
            <a:extLst>
              <a:ext uri="{FF2B5EF4-FFF2-40B4-BE49-F238E27FC236}">
                <a16:creationId xmlns:a16="http://schemas.microsoft.com/office/drawing/2014/main" id="{B1541683-A64D-0D8E-3B0B-2419C2DBBFB7}"/>
              </a:ext>
            </a:extLst>
          </p:cNvPr>
          <p:cNvSpPr>
            <a:spLocks noChangeArrowheads="1"/>
          </p:cNvSpPr>
          <p:nvPr/>
        </p:nvSpPr>
        <p:spPr bwMode="auto">
          <a:xfrm>
            <a:off x="1001883" y="3757855"/>
            <a:ext cx="875916" cy="889676"/>
          </a:xfrm>
          <a:prstGeom prst="ellipse">
            <a:avLst/>
          </a:prstGeom>
          <a:gradFill flip="none" rotWithShape="1">
            <a:gsLst>
              <a:gs pos="0">
                <a:srgbClr val="FF02A5"/>
              </a:gs>
              <a:gs pos="100000">
                <a:srgbClr val="F80037"/>
              </a:gs>
            </a:gsLst>
            <a:lin ang="13500000" scaled="1"/>
            <a:tileRect/>
          </a:gradFill>
          <a:ln>
            <a:noFill/>
          </a:ln>
        </p:spPr>
        <p:txBody>
          <a:bodyPr vert="horz" wrap="square" lIns="117020" tIns="58510" rIns="117020" bIns="58510" numCol="1" anchor="t" anchorCtr="0" compatLnSpc="1">
            <a:prstTxWarp prst="textNoShape">
              <a:avLst/>
            </a:prstTxWarp>
          </a:bodyPr>
          <a:lstStyle/>
          <a:p>
            <a:pPr marL="0" marR="0" lvl="0" indent="0" algn="l" defTabSz="1170253" rtl="0" eaLnBrk="1" fontAlgn="auto" latinLnBrk="0" hangingPunct="1">
              <a:lnSpc>
                <a:spcPct val="100000"/>
              </a:lnSpc>
              <a:spcBef>
                <a:spcPts val="0"/>
              </a:spcBef>
              <a:spcAft>
                <a:spcPts val="0"/>
              </a:spcAft>
              <a:buClrTx/>
              <a:buSzTx/>
              <a:buFontTx/>
              <a:buNone/>
              <a:tabLst/>
              <a:defRPr/>
            </a:pPr>
            <a:endParaRPr kumimoji="0" lang="en-US" sz="3072" b="0" i="0" u="none" strike="noStrike" kern="1200" cap="none" spc="0" normalizeH="0" baseline="0" noProof="0">
              <a:ln>
                <a:noFill/>
              </a:ln>
              <a:solidFill>
                <a:srgbClr val="333333"/>
              </a:solidFill>
              <a:effectLst/>
              <a:uLnTx/>
              <a:uFillTx/>
              <a:latin typeface="Sky Text"/>
              <a:ea typeface="+mn-ea"/>
              <a:cs typeface="+mn-cs"/>
            </a:endParaRPr>
          </a:p>
        </p:txBody>
      </p:sp>
      <p:sp>
        <p:nvSpPr>
          <p:cNvPr id="13" name="Oval 12">
            <a:extLst>
              <a:ext uri="{FF2B5EF4-FFF2-40B4-BE49-F238E27FC236}">
                <a16:creationId xmlns:a16="http://schemas.microsoft.com/office/drawing/2014/main" id="{6739370C-A95C-5602-C008-BDBC49B9B211}"/>
              </a:ext>
            </a:extLst>
          </p:cNvPr>
          <p:cNvSpPr>
            <a:spLocks noChangeArrowheads="1"/>
          </p:cNvSpPr>
          <p:nvPr/>
        </p:nvSpPr>
        <p:spPr bwMode="auto">
          <a:xfrm>
            <a:off x="995400" y="2511925"/>
            <a:ext cx="875916" cy="889676"/>
          </a:xfrm>
          <a:prstGeom prst="ellipse">
            <a:avLst/>
          </a:prstGeom>
          <a:gradFill flip="none" rotWithShape="1">
            <a:gsLst>
              <a:gs pos="0">
                <a:srgbClr val="FF02A5"/>
              </a:gs>
              <a:gs pos="100000">
                <a:srgbClr val="F80037"/>
              </a:gs>
            </a:gsLst>
            <a:lin ang="13500000" scaled="1"/>
            <a:tileRect/>
          </a:gradFill>
          <a:ln>
            <a:noFill/>
          </a:ln>
        </p:spPr>
        <p:txBody>
          <a:bodyPr vert="horz" wrap="square" lIns="117020" tIns="58510" rIns="117020" bIns="58510" numCol="1" anchor="t" anchorCtr="0" compatLnSpc="1">
            <a:prstTxWarp prst="textNoShape">
              <a:avLst/>
            </a:prstTxWarp>
          </a:bodyPr>
          <a:lstStyle/>
          <a:p>
            <a:pPr marL="0" marR="0" lvl="0" indent="0" algn="l" defTabSz="1170253" rtl="0" eaLnBrk="1" fontAlgn="auto" latinLnBrk="0" hangingPunct="1">
              <a:lnSpc>
                <a:spcPct val="100000"/>
              </a:lnSpc>
              <a:spcBef>
                <a:spcPts val="0"/>
              </a:spcBef>
              <a:spcAft>
                <a:spcPts val="0"/>
              </a:spcAft>
              <a:buClrTx/>
              <a:buSzTx/>
              <a:buFontTx/>
              <a:buNone/>
              <a:tabLst/>
              <a:defRPr/>
            </a:pPr>
            <a:endParaRPr kumimoji="0" lang="en-US" sz="3072" b="0" i="0" u="none" strike="noStrike" kern="1200" cap="none" spc="0" normalizeH="0" baseline="0" noProof="0">
              <a:ln>
                <a:noFill/>
              </a:ln>
              <a:solidFill>
                <a:srgbClr val="333333"/>
              </a:solidFill>
              <a:effectLst/>
              <a:uLnTx/>
              <a:uFillTx/>
              <a:latin typeface="Sky Text"/>
              <a:ea typeface="+mn-ea"/>
              <a:cs typeface="+mn-cs"/>
            </a:endParaRPr>
          </a:p>
        </p:txBody>
      </p:sp>
      <p:sp>
        <p:nvSpPr>
          <p:cNvPr id="14" name="TextBox 13">
            <a:extLst>
              <a:ext uri="{FF2B5EF4-FFF2-40B4-BE49-F238E27FC236}">
                <a16:creationId xmlns:a16="http://schemas.microsoft.com/office/drawing/2014/main" id="{F373FB5B-DB5F-1B37-5722-A707C2B9CE3C}"/>
              </a:ext>
            </a:extLst>
          </p:cNvPr>
          <p:cNvSpPr txBox="1"/>
          <p:nvPr/>
        </p:nvSpPr>
        <p:spPr>
          <a:xfrm>
            <a:off x="825591" y="1430022"/>
            <a:ext cx="3229678" cy="472466"/>
          </a:xfrm>
          <a:prstGeom prst="rect">
            <a:avLst/>
          </a:prstGeom>
        </p:spPr>
        <p:txBody>
          <a:bodyPr vert="horz" lIns="0" tIns="0" rIns="0" bIns="0" rtlCol="0" anchor="t" anchorCtr="0">
            <a:noAutofit/>
          </a:bodyPr>
          <a:lstStyle>
            <a:lvl1pPr defTabSz="1219043">
              <a:lnSpc>
                <a:spcPct val="80000"/>
              </a:lnSpc>
              <a:spcBef>
                <a:spcPts val="800"/>
              </a:spcBef>
              <a:spcAft>
                <a:spcPts val="0"/>
              </a:spcAft>
              <a:buNone/>
              <a:defRPr lang="en-GB" sz="2916" dirty="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j-lt"/>
                <a:ea typeface="+mj-ea"/>
                <a:cs typeface="Sky Text Light"/>
              </a:defRPr>
            </a:lvl1pPr>
          </a:lstStyle>
          <a:p>
            <a:pPr marL="0" marR="0" lvl="0" indent="0" algn="ctr" defTabSz="1219043" rtl="0" eaLnBrk="1" fontAlgn="auto" latinLnBrk="0" hangingPunct="1">
              <a:lnSpc>
                <a:spcPct val="80000"/>
              </a:lnSpc>
              <a:spcBef>
                <a:spcPts val="800"/>
              </a:spcBef>
              <a:spcAft>
                <a:spcPts val="0"/>
              </a:spcAft>
              <a:buClrTx/>
              <a:buSzTx/>
              <a:buFontTx/>
              <a:buNone/>
              <a:tabLst/>
              <a:defRPr/>
            </a:pPr>
            <a:r>
              <a:rPr lang="en-US" sz="2100" b="1">
                <a:latin typeface="Sky Text Medium"/>
              </a:rPr>
              <a:t>Plan</a:t>
            </a:r>
            <a:endParaRPr kumimoji="0" lang="en-US" sz="2100" b="1" i="0" u="none" strike="noStrike" kern="1200" cap="none" spc="0" normalizeH="0" baseline="0" noProof="0">
              <a:ln>
                <a:noFill/>
              </a:ln>
              <a:gradFill flip="none" rotWithShape="1">
                <a:gsLst>
                  <a:gs pos="0">
                    <a:srgbClr val="FF9E00"/>
                  </a:gs>
                  <a:gs pos="100000">
                    <a:srgbClr val="0071FF"/>
                  </a:gs>
                  <a:gs pos="35000">
                    <a:srgbClr val="E10000"/>
                  </a:gs>
                  <a:gs pos="85000">
                    <a:srgbClr val="21429C"/>
                  </a:gs>
                  <a:gs pos="60000">
                    <a:srgbClr val="B5007D"/>
                  </a:gs>
                </a:gsLst>
                <a:lin ang="0" scaled="1"/>
                <a:tileRect/>
              </a:gradFill>
              <a:effectLst/>
              <a:uLnTx/>
              <a:uFillTx/>
              <a:latin typeface="Sky Text Medium"/>
              <a:ea typeface="+mj-ea"/>
            </a:endParaRPr>
          </a:p>
        </p:txBody>
      </p:sp>
      <p:sp>
        <p:nvSpPr>
          <p:cNvPr id="22" name="Oval 21">
            <a:extLst>
              <a:ext uri="{FF2B5EF4-FFF2-40B4-BE49-F238E27FC236}">
                <a16:creationId xmlns:a16="http://schemas.microsoft.com/office/drawing/2014/main" id="{093CB9C1-384D-0631-652E-9CCA3A7E258B}"/>
              </a:ext>
            </a:extLst>
          </p:cNvPr>
          <p:cNvSpPr>
            <a:spLocks noChangeArrowheads="1"/>
          </p:cNvSpPr>
          <p:nvPr/>
        </p:nvSpPr>
        <p:spPr bwMode="auto">
          <a:xfrm>
            <a:off x="983970" y="5003785"/>
            <a:ext cx="875916" cy="889676"/>
          </a:xfrm>
          <a:prstGeom prst="ellipse">
            <a:avLst/>
          </a:prstGeom>
          <a:gradFill flip="none" rotWithShape="1">
            <a:gsLst>
              <a:gs pos="0">
                <a:srgbClr val="FF02A5"/>
              </a:gs>
              <a:gs pos="100000">
                <a:srgbClr val="F80037"/>
              </a:gs>
            </a:gsLst>
            <a:lin ang="13500000" scaled="1"/>
            <a:tileRect/>
          </a:gradFill>
          <a:ln>
            <a:noFill/>
          </a:ln>
        </p:spPr>
        <p:txBody>
          <a:bodyPr vert="horz" wrap="square" lIns="117020" tIns="58510" rIns="117020" bIns="58510" numCol="1" anchor="t" anchorCtr="0" compatLnSpc="1">
            <a:prstTxWarp prst="textNoShape">
              <a:avLst/>
            </a:prstTxWarp>
          </a:bodyPr>
          <a:lstStyle/>
          <a:p>
            <a:pPr marL="0" marR="0" lvl="0" indent="0" algn="l" defTabSz="1170253" rtl="0" eaLnBrk="1" fontAlgn="auto" latinLnBrk="0" hangingPunct="1">
              <a:lnSpc>
                <a:spcPct val="100000"/>
              </a:lnSpc>
              <a:spcBef>
                <a:spcPts val="0"/>
              </a:spcBef>
              <a:spcAft>
                <a:spcPts val="0"/>
              </a:spcAft>
              <a:buClrTx/>
              <a:buSzTx/>
              <a:buFontTx/>
              <a:buNone/>
              <a:tabLst/>
              <a:defRPr/>
            </a:pPr>
            <a:endParaRPr kumimoji="0" lang="en-US" sz="3072" b="0" i="0" u="none" strike="noStrike" kern="1200" cap="none" spc="0" normalizeH="0" baseline="0" noProof="0">
              <a:ln>
                <a:noFill/>
              </a:ln>
              <a:solidFill>
                <a:srgbClr val="333333"/>
              </a:solidFill>
              <a:effectLst/>
              <a:uLnTx/>
              <a:uFillTx/>
              <a:latin typeface="Sky Text"/>
              <a:ea typeface="+mn-ea"/>
              <a:cs typeface="+mn-cs"/>
            </a:endParaRPr>
          </a:p>
        </p:txBody>
      </p:sp>
      <p:sp>
        <p:nvSpPr>
          <p:cNvPr id="24" name="TextBox 23">
            <a:extLst>
              <a:ext uri="{FF2B5EF4-FFF2-40B4-BE49-F238E27FC236}">
                <a16:creationId xmlns:a16="http://schemas.microsoft.com/office/drawing/2014/main" id="{C54C488E-D182-BD22-0BCB-DAA23F98C87E}"/>
              </a:ext>
            </a:extLst>
          </p:cNvPr>
          <p:cNvSpPr txBox="1"/>
          <p:nvPr/>
        </p:nvSpPr>
        <p:spPr>
          <a:xfrm>
            <a:off x="825590" y="1677342"/>
            <a:ext cx="3161255" cy="553998"/>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600"/>
              </a:spcBef>
              <a:spcAft>
                <a:spcPts val="0"/>
              </a:spcAft>
              <a:buClrTx/>
              <a:buSzTx/>
              <a:buFontTx/>
              <a:buNone/>
              <a:tabLst/>
              <a:defRPr/>
            </a:pPr>
            <a:r>
              <a:rPr kumimoji="0" lang="en-GB" sz="1500" b="0" i="0" u="none" strike="noStrike" kern="1200" cap="none" spc="0" normalizeH="0" baseline="0" noProof="0">
                <a:ln>
                  <a:noFill/>
                </a:ln>
                <a:solidFill>
                  <a:srgbClr val="333333">
                    <a:lumMod val="50000"/>
                  </a:srgbClr>
                </a:solidFill>
                <a:effectLst/>
                <a:uLnTx/>
                <a:uFillTx/>
                <a:latin typeface="Sky Text italic" panose="020B0506040202090204" pitchFamily="34" charset="0"/>
                <a:ea typeface="+mn-ea"/>
                <a:cs typeface="Sky Script Thin" panose="03050402040207070205" pitchFamily="66" charset="0"/>
              </a:rPr>
              <a:t>Use </a:t>
            </a:r>
            <a:r>
              <a:rPr kumimoji="0" lang="en-GB" sz="1500" b="0" i="0" u="none" strike="noStrike" kern="1200" cap="none" spc="0" normalizeH="0" baseline="0" noProof="0" err="1">
                <a:ln>
                  <a:noFill/>
                </a:ln>
                <a:solidFill>
                  <a:srgbClr val="333333">
                    <a:lumMod val="50000"/>
                  </a:srgbClr>
                </a:solidFill>
                <a:effectLst/>
                <a:uLnTx/>
                <a:uFillTx/>
                <a:latin typeface="Sky Text italic" panose="020B0506040202090204" pitchFamily="34" charset="0"/>
                <a:ea typeface="+mn-ea"/>
                <a:cs typeface="Sky Script Thin" panose="03050402040207070205" pitchFamily="66" charset="0"/>
              </a:rPr>
              <a:t>Regit</a:t>
            </a:r>
            <a:r>
              <a:rPr kumimoji="0" lang="en-GB" sz="1500" b="0" i="0" u="none" strike="noStrike" kern="1200" cap="none" spc="0" normalizeH="0" baseline="0" noProof="0">
                <a:ln>
                  <a:noFill/>
                </a:ln>
                <a:solidFill>
                  <a:srgbClr val="333333">
                    <a:lumMod val="50000"/>
                  </a:srgbClr>
                </a:solidFill>
                <a:effectLst/>
                <a:uLnTx/>
                <a:uFillTx/>
                <a:latin typeface="Sky Text italic" panose="020B0506040202090204" pitchFamily="34" charset="0"/>
                <a:ea typeface="+mn-ea"/>
                <a:cs typeface="Sky Script Thin" panose="03050402040207070205" pitchFamily="66" charset="0"/>
              </a:rPr>
              <a:t> data to target in-market audiences for a new / used car</a:t>
            </a:r>
            <a:endParaRPr kumimoji="0" lang="en-GB" sz="1500" b="0" i="0" u="none" strike="noStrike" kern="1200" cap="none" spc="0" normalizeH="0" baseline="0" noProof="0">
              <a:ln>
                <a:noFill/>
              </a:ln>
              <a:solidFill>
                <a:srgbClr val="333333"/>
              </a:solidFill>
              <a:effectLst/>
              <a:uLnTx/>
              <a:uFillTx/>
              <a:latin typeface="Sky Text italic" panose="020B0506040202090204" pitchFamily="34" charset="0"/>
              <a:ea typeface="+mn-ea"/>
              <a:cs typeface="Sky Script Thin" panose="03050402040207070205" pitchFamily="66" charset="0"/>
            </a:endParaRPr>
          </a:p>
        </p:txBody>
      </p:sp>
      <p:pic>
        <p:nvPicPr>
          <p:cNvPr id="26" name="Graphic 25" descr="Bullseye with solid fill">
            <a:extLst>
              <a:ext uri="{FF2B5EF4-FFF2-40B4-BE49-F238E27FC236}">
                <a16:creationId xmlns:a16="http://schemas.microsoft.com/office/drawing/2014/main" id="{14FADD11-17D6-855A-E313-BD5CB12B545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124463" y="2592214"/>
            <a:ext cx="659012" cy="659012"/>
          </a:xfrm>
          <a:prstGeom prst="rect">
            <a:avLst/>
          </a:prstGeom>
        </p:spPr>
      </p:pic>
      <p:sp>
        <p:nvSpPr>
          <p:cNvPr id="30" name="TextBox 29">
            <a:extLst>
              <a:ext uri="{FF2B5EF4-FFF2-40B4-BE49-F238E27FC236}">
                <a16:creationId xmlns:a16="http://schemas.microsoft.com/office/drawing/2014/main" id="{306531BE-0539-7565-0A55-E3C9069AE19D}"/>
              </a:ext>
            </a:extLst>
          </p:cNvPr>
          <p:cNvSpPr txBox="1"/>
          <p:nvPr/>
        </p:nvSpPr>
        <p:spPr>
          <a:xfrm>
            <a:off x="9258614" y="4067012"/>
            <a:ext cx="2012067" cy="703913"/>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US" sz="3998" b="0" i="0" u="none" strike="noStrike" kern="1200" cap="none" spc="0" normalizeH="0" baseline="0" noProof="0">
                <a:ln>
                  <a:noFill/>
                </a:ln>
                <a:gradFill flip="none" rotWithShape="1">
                  <a:gsLst>
                    <a:gs pos="99000">
                      <a:srgbClr val="FF02A5"/>
                    </a:gs>
                    <a:gs pos="0">
                      <a:srgbClr val="8F28FF"/>
                    </a:gs>
                  </a:gsLst>
                  <a:lin ang="13500000" scaled="1"/>
                  <a:tileRect/>
                </a:gradFill>
                <a:effectLst/>
                <a:uLnTx/>
                <a:uFillTx/>
                <a:latin typeface="Sky Text Medium"/>
                <a:ea typeface="+mn-ea"/>
                <a:cs typeface="+mn-cs"/>
              </a:rPr>
              <a:t>+48%</a:t>
            </a:r>
          </a:p>
        </p:txBody>
      </p:sp>
      <p:sp>
        <p:nvSpPr>
          <p:cNvPr id="31" name="Oval 30">
            <a:extLst>
              <a:ext uri="{FF2B5EF4-FFF2-40B4-BE49-F238E27FC236}">
                <a16:creationId xmlns:a16="http://schemas.microsoft.com/office/drawing/2014/main" id="{0F51B4D0-D054-2E03-2D7D-48E2BDF8EF5B}"/>
              </a:ext>
            </a:extLst>
          </p:cNvPr>
          <p:cNvSpPr>
            <a:spLocks noChangeArrowheads="1"/>
          </p:cNvSpPr>
          <p:nvPr/>
        </p:nvSpPr>
        <p:spPr bwMode="auto">
          <a:xfrm>
            <a:off x="8435366" y="4168491"/>
            <a:ext cx="875916" cy="889676"/>
          </a:xfrm>
          <a:prstGeom prst="ellipse">
            <a:avLst/>
          </a:prstGeom>
          <a:gradFill>
            <a:gsLst>
              <a:gs pos="0">
                <a:srgbClr val="8C28FF"/>
              </a:gs>
              <a:gs pos="99000">
                <a:srgbClr val="0023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ky Text Medium"/>
              <a:ea typeface="+mn-ea"/>
              <a:cs typeface="+mn-cs"/>
            </a:endParaRPr>
          </a:p>
        </p:txBody>
      </p:sp>
      <p:sp>
        <p:nvSpPr>
          <p:cNvPr id="32" name="TextBox 31">
            <a:extLst>
              <a:ext uri="{FF2B5EF4-FFF2-40B4-BE49-F238E27FC236}">
                <a16:creationId xmlns:a16="http://schemas.microsoft.com/office/drawing/2014/main" id="{90654E7B-F8B0-21FB-79D6-A61456267166}"/>
              </a:ext>
            </a:extLst>
          </p:cNvPr>
          <p:cNvSpPr txBox="1"/>
          <p:nvPr/>
        </p:nvSpPr>
        <p:spPr>
          <a:xfrm>
            <a:off x="9252131" y="2435125"/>
            <a:ext cx="2012067" cy="703913"/>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US" sz="3998" b="0" i="0" u="none" strike="noStrike" kern="1200" cap="none" spc="0" normalizeH="0" baseline="0" noProof="0">
                <a:ln>
                  <a:noFill/>
                </a:ln>
                <a:gradFill flip="none" rotWithShape="1">
                  <a:gsLst>
                    <a:gs pos="99000">
                      <a:srgbClr val="FF02A5"/>
                    </a:gs>
                    <a:gs pos="0">
                      <a:srgbClr val="8F28FF"/>
                    </a:gs>
                  </a:gsLst>
                  <a:lin ang="13500000" scaled="1"/>
                  <a:tileRect/>
                </a:gradFill>
                <a:effectLst/>
                <a:uLnTx/>
                <a:uFillTx/>
                <a:latin typeface="Sky Text Medium"/>
                <a:ea typeface="+mn-ea"/>
                <a:cs typeface="+mn-cs"/>
              </a:rPr>
              <a:t>2X</a:t>
            </a:r>
          </a:p>
        </p:txBody>
      </p:sp>
      <p:sp>
        <p:nvSpPr>
          <p:cNvPr id="33" name="Oval 32">
            <a:extLst>
              <a:ext uri="{FF2B5EF4-FFF2-40B4-BE49-F238E27FC236}">
                <a16:creationId xmlns:a16="http://schemas.microsoft.com/office/drawing/2014/main" id="{6E3F747C-C14E-A6DD-746D-F8258FB3B17E}"/>
              </a:ext>
            </a:extLst>
          </p:cNvPr>
          <p:cNvSpPr>
            <a:spLocks noChangeArrowheads="1"/>
          </p:cNvSpPr>
          <p:nvPr/>
        </p:nvSpPr>
        <p:spPr bwMode="auto">
          <a:xfrm>
            <a:off x="8428883" y="2511925"/>
            <a:ext cx="875916" cy="889676"/>
          </a:xfrm>
          <a:prstGeom prst="ellipse">
            <a:avLst/>
          </a:prstGeom>
          <a:gradFill>
            <a:gsLst>
              <a:gs pos="0">
                <a:srgbClr val="8C28FF"/>
              </a:gs>
              <a:gs pos="99000">
                <a:srgbClr val="0023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ky Text Medium"/>
              <a:ea typeface="+mn-ea"/>
              <a:cs typeface="+mn-cs"/>
            </a:endParaRPr>
          </a:p>
        </p:txBody>
      </p:sp>
      <p:sp>
        <p:nvSpPr>
          <p:cNvPr id="34" name="TextBox 33">
            <a:extLst>
              <a:ext uri="{FF2B5EF4-FFF2-40B4-BE49-F238E27FC236}">
                <a16:creationId xmlns:a16="http://schemas.microsoft.com/office/drawing/2014/main" id="{A454CA1F-9D04-E91F-83E3-C3945A19905A}"/>
              </a:ext>
            </a:extLst>
          </p:cNvPr>
          <p:cNvSpPr txBox="1"/>
          <p:nvPr/>
        </p:nvSpPr>
        <p:spPr>
          <a:xfrm>
            <a:off x="8252333" y="1430022"/>
            <a:ext cx="3248624" cy="309177"/>
          </a:xfrm>
          <a:prstGeom prst="rect">
            <a:avLst/>
          </a:prstGeom>
        </p:spPr>
        <p:txBody>
          <a:bodyPr vert="horz" lIns="0" tIns="0" rIns="0" bIns="0" rtlCol="0" anchor="t" anchorCtr="0">
            <a:noAutofit/>
          </a:bodyPr>
          <a:lstStyle>
            <a:lvl1pPr defTabSz="1219043">
              <a:lnSpc>
                <a:spcPct val="80000"/>
              </a:lnSpc>
              <a:spcBef>
                <a:spcPts val="800"/>
              </a:spcBef>
              <a:spcAft>
                <a:spcPts val="0"/>
              </a:spcAft>
              <a:buNone/>
              <a:defRPr lang="en-GB" sz="2916" dirty="0">
                <a:gradFill flip="none" rotWithShape="1">
                  <a:gsLst>
                    <a:gs pos="0">
                      <a:srgbClr val="FF9E00"/>
                    </a:gs>
                    <a:gs pos="100000">
                      <a:srgbClr val="0071FF"/>
                    </a:gs>
                    <a:gs pos="35000">
                      <a:srgbClr val="E10000"/>
                    </a:gs>
                    <a:gs pos="85000">
                      <a:srgbClr val="21429C"/>
                    </a:gs>
                    <a:gs pos="60000">
                      <a:srgbClr val="B5007D"/>
                    </a:gs>
                  </a:gsLst>
                  <a:lin ang="0" scaled="1"/>
                  <a:tileRect/>
                </a:gradFill>
                <a:latin typeface="+mj-lt"/>
                <a:ea typeface="+mj-ea"/>
                <a:cs typeface="Sky Text Light"/>
              </a:defRPr>
            </a:lvl1pPr>
          </a:lstStyle>
          <a:p>
            <a:pPr marL="0" marR="0" lvl="0" indent="0" algn="ctr" defTabSz="1219043" rtl="0" eaLnBrk="1" fontAlgn="auto" latinLnBrk="0" hangingPunct="1">
              <a:lnSpc>
                <a:spcPct val="80000"/>
              </a:lnSpc>
              <a:spcBef>
                <a:spcPts val="800"/>
              </a:spcBef>
              <a:spcAft>
                <a:spcPts val="0"/>
              </a:spcAft>
              <a:buClrTx/>
              <a:buSzTx/>
              <a:buFontTx/>
              <a:buNone/>
              <a:tabLst/>
              <a:defRPr/>
            </a:pPr>
            <a:r>
              <a:rPr kumimoji="0" lang="en-US" sz="2100" b="1" i="0" u="none" strike="noStrike" kern="1200" cap="none" spc="0" normalizeH="0" baseline="0" noProof="0">
                <a:ln>
                  <a:noFill/>
                </a:ln>
                <a:gradFill flip="none" rotWithShape="1">
                  <a:gsLst>
                    <a:gs pos="0">
                      <a:srgbClr val="FF9E00"/>
                    </a:gs>
                    <a:gs pos="100000">
                      <a:srgbClr val="0071FF"/>
                    </a:gs>
                    <a:gs pos="35000">
                      <a:srgbClr val="E10000"/>
                    </a:gs>
                    <a:gs pos="85000">
                      <a:srgbClr val="21429C"/>
                    </a:gs>
                    <a:gs pos="60000">
                      <a:srgbClr val="B5007D"/>
                    </a:gs>
                  </a:gsLst>
                  <a:lin ang="0" scaled="1"/>
                  <a:tileRect/>
                </a:gradFill>
                <a:effectLst/>
                <a:uLnTx/>
                <a:uFillTx/>
                <a:latin typeface="Sky Text Medium"/>
                <a:ea typeface="+mj-ea"/>
              </a:rPr>
              <a:t>Optimise</a:t>
            </a:r>
          </a:p>
        </p:txBody>
      </p:sp>
      <p:sp>
        <p:nvSpPr>
          <p:cNvPr id="42" name="TextBox 41">
            <a:extLst>
              <a:ext uri="{FF2B5EF4-FFF2-40B4-BE49-F238E27FC236}">
                <a16:creationId xmlns:a16="http://schemas.microsoft.com/office/drawing/2014/main" id="{8CE8FE49-664D-552B-BEDC-EB5E0800E6F1}"/>
              </a:ext>
            </a:extLst>
          </p:cNvPr>
          <p:cNvSpPr txBox="1"/>
          <p:nvPr/>
        </p:nvSpPr>
        <p:spPr>
          <a:xfrm>
            <a:off x="9257523" y="4785189"/>
            <a:ext cx="2160000" cy="738664"/>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Medium"/>
                <a:ea typeface="+mn-ea"/>
                <a:cs typeface="+mn-cs"/>
              </a:rPr>
              <a:t>Impressions delivered on-demand were almost 50% more effective than Live</a:t>
            </a:r>
            <a:endParaRPr kumimoji="0" lang="en-US" sz="1400" b="0" i="0" u="none" strike="noStrike" kern="1200" cap="none" spc="0" normalizeH="0" baseline="0" noProof="0">
              <a:ln>
                <a:noFill/>
              </a:ln>
              <a:solidFill>
                <a:srgbClr val="333333"/>
              </a:solidFill>
              <a:effectLst/>
              <a:uLnTx/>
              <a:uFillTx/>
              <a:latin typeface="Sky Text Medium"/>
              <a:ea typeface="+mn-ea"/>
              <a:cs typeface="+mn-cs"/>
            </a:endParaRPr>
          </a:p>
        </p:txBody>
      </p:sp>
      <p:sp>
        <p:nvSpPr>
          <p:cNvPr id="44" name="TextBox 43">
            <a:extLst>
              <a:ext uri="{FF2B5EF4-FFF2-40B4-BE49-F238E27FC236}">
                <a16:creationId xmlns:a16="http://schemas.microsoft.com/office/drawing/2014/main" id="{95D9BAD9-3A73-357A-1EA1-C7D56391735D}"/>
              </a:ext>
            </a:extLst>
          </p:cNvPr>
          <p:cNvSpPr txBox="1"/>
          <p:nvPr/>
        </p:nvSpPr>
        <p:spPr>
          <a:xfrm>
            <a:off x="9257523" y="3171582"/>
            <a:ext cx="2160000" cy="738664"/>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333333"/>
                </a:solidFill>
                <a:effectLst/>
                <a:uLnTx/>
                <a:uFillTx/>
                <a:latin typeface="Sky Text Medium"/>
                <a:ea typeface="+mn-ea"/>
                <a:cs typeface="+mn-cs"/>
              </a:rPr>
              <a:t>Regit</a:t>
            </a:r>
            <a:r>
              <a:rPr kumimoji="0" lang="en-GB" sz="1400" b="0" i="0" u="none" strike="noStrike" kern="1200" cap="none" spc="0" normalizeH="0" baseline="0" noProof="0">
                <a:ln>
                  <a:noFill/>
                </a:ln>
                <a:solidFill>
                  <a:srgbClr val="333333"/>
                </a:solidFill>
                <a:effectLst/>
                <a:uLnTx/>
                <a:uFillTx/>
                <a:latin typeface="Sky Text Medium"/>
                <a:ea typeface="+mn-ea"/>
                <a:cs typeface="+mn-cs"/>
              </a:rPr>
              <a:t> campaign twice as effective as other targeting</a:t>
            </a:r>
          </a:p>
        </p:txBody>
      </p:sp>
      <p:cxnSp>
        <p:nvCxnSpPr>
          <p:cNvPr id="49" name="Straight Connector 48">
            <a:extLst>
              <a:ext uri="{FF2B5EF4-FFF2-40B4-BE49-F238E27FC236}">
                <a16:creationId xmlns:a16="http://schemas.microsoft.com/office/drawing/2014/main" id="{17DDA9A2-D7AD-ECDE-8FE5-9A3EA0FB410C}"/>
              </a:ext>
            </a:extLst>
          </p:cNvPr>
          <p:cNvCxnSpPr>
            <a:cxnSpLocks/>
          </p:cNvCxnSpPr>
          <p:nvPr/>
        </p:nvCxnSpPr>
        <p:spPr>
          <a:xfrm>
            <a:off x="9710510" y="4776405"/>
            <a:ext cx="1281195"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5032ED7-7EAF-495C-6C96-17027E23A1E0}"/>
              </a:ext>
            </a:extLst>
          </p:cNvPr>
          <p:cNvCxnSpPr>
            <a:cxnSpLocks/>
          </p:cNvCxnSpPr>
          <p:nvPr/>
        </p:nvCxnSpPr>
        <p:spPr>
          <a:xfrm>
            <a:off x="9710610" y="3171728"/>
            <a:ext cx="1281195"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7760A48D-E8FD-5701-596B-290155BD1850}"/>
              </a:ext>
            </a:extLst>
          </p:cNvPr>
          <p:cNvSpPr txBox="1"/>
          <p:nvPr/>
        </p:nvSpPr>
        <p:spPr>
          <a:xfrm>
            <a:off x="8276437" y="1677342"/>
            <a:ext cx="3200416" cy="553998"/>
          </a:xfrm>
          <a:prstGeom prst="rect">
            <a:avLst/>
          </a:prstGeom>
          <a:noFill/>
        </p:spPr>
        <p:txBody>
          <a:bodyPr wrap="square" rtlCol="0">
            <a:spAutoFit/>
          </a:bodyPr>
          <a:lstStyle/>
          <a:p>
            <a:pPr marL="0" marR="0" lvl="0" indent="0" algn="ctr" defTabSz="1170282" rtl="0" eaLnBrk="1" fontAlgn="auto" latinLnBrk="0" hangingPunct="1">
              <a:lnSpc>
                <a:spcPct val="100000"/>
              </a:lnSpc>
              <a:spcBef>
                <a:spcPts val="600"/>
              </a:spcBef>
              <a:spcAft>
                <a:spcPts val="0"/>
              </a:spcAft>
              <a:buClrTx/>
              <a:buSzTx/>
              <a:buFontTx/>
              <a:buNone/>
              <a:tabLst/>
              <a:defRPr/>
            </a:pPr>
            <a:r>
              <a:rPr kumimoji="0" lang="en-GB" sz="1500" b="0" i="1" u="none" strike="noStrike" kern="1200" cap="none" spc="0" normalizeH="0" baseline="0" noProof="0">
                <a:ln>
                  <a:noFill/>
                </a:ln>
                <a:solidFill>
                  <a:srgbClr val="333333">
                    <a:lumMod val="50000"/>
                  </a:srgbClr>
                </a:solidFill>
                <a:effectLst/>
                <a:uLnTx/>
                <a:uFillTx/>
                <a:latin typeface="Sky Text"/>
                <a:ea typeface="+mn-ea"/>
                <a:cs typeface="+mn-cs"/>
              </a:rPr>
              <a:t>Use learnings to optimise, re-plan and deliver even better outcomes</a:t>
            </a:r>
            <a:endParaRPr kumimoji="0" lang="en-GB" sz="1500" b="0" i="0" u="none" strike="noStrike" kern="1200" cap="none" spc="0" normalizeH="0" baseline="0" noProof="0">
              <a:ln>
                <a:noFill/>
              </a:ln>
              <a:solidFill>
                <a:srgbClr val="333333"/>
              </a:solidFill>
              <a:effectLst/>
              <a:uLnTx/>
              <a:uFillTx/>
              <a:latin typeface="Sky Text"/>
              <a:ea typeface="+mn-ea"/>
              <a:cs typeface="+mn-cs"/>
            </a:endParaRPr>
          </a:p>
        </p:txBody>
      </p:sp>
      <p:pic>
        <p:nvPicPr>
          <p:cNvPr id="55" name="Graphic 54" descr="Exponential Graph with solid fill">
            <a:extLst>
              <a:ext uri="{FF2B5EF4-FFF2-40B4-BE49-F238E27FC236}">
                <a16:creationId xmlns:a16="http://schemas.microsoft.com/office/drawing/2014/main" id="{6E3E4977-5493-1C7A-233D-9DD46A4CEE9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557946" y="2592214"/>
            <a:ext cx="659012" cy="659012"/>
          </a:xfrm>
          <a:prstGeom prst="rect">
            <a:avLst/>
          </a:prstGeom>
        </p:spPr>
      </p:pic>
      <p:pic>
        <p:nvPicPr>
          <p:cNvPr id="6" name="Graphic 5" descr="Eye with solid fill">
            <a:extLst>
              <a:ext uri="{FF2B5EF4-FFF2-40B4-BE49-F238E27FC236}">
                <a16:creationId xmlns:a16="http://schemas.microsoft.com/office/drawing/2014/main" id="{E3B9E33E-CE20-CBC7-E9A7-B1226C62E893}"/>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121540" y="5106741"/>
            <a:ext cx="619628" cy="619628"/>
          </a:xfrm>
          <a:prstGeom prst="rect">
            <a:avLst/>
          </a:prstGeom>
        </p:spPr>
      </p:pic>
      <p:pic>
        <p:nvPicPr>
          <p:cNvPr id="102" name="Graphic 101" descr="Upward trend with solid fill">
            <a:extLst>
              <a:ext uri="{FF2B5EF4-FFF2-40B4-BE49-F238E27FC236}">
                <a16:creationId xmlns:a16="http://schemas.microsoft.com/office/drawing/2014/main" id="{F3EFDBE3-A12B-222A-4D1A-305B51CA0D6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38050" y="2620061"/>
            <a:ext cx="619628" cy="619628"/>
          </a:xfrm>
          <a:prstGeom prst="rect">
            <a:avLst/>
          </a:prstGeom>
        </p:spPr>
      </p:pic>
      <p:pic>
        <p:nvPicPr>
          <p:cNvPr id="107" name="Graphic 106" descr="Online meeting with solid fill">
            <a:extLst>
              <a:ext uri="{FF2B5EF4-FFF2-40B4-BE49-F238E27FC236}">
                <a16:creationId xmlns:a16="http://schemas.microsoft.com/office/drawing/2014/main" id="{E3288C77-04C2-452F-4AB9-5BAF95EC3500}"/>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1114427" y="3854560"/>
            <a:ext cx="658800" cy="658800"/>
          </a:xfrm>
          <a:prstGeom prst="rect">
            <a:avLst/>
          </a:prstGeom>
        </p:spPr>
      </p:pic>
      <p:pic>
        <p:nvPicPr>
          <p:cNvPr id="109" name="Graphic 108" descr="Monitor with solid fill">
            <a:extLst>
              <a:ext uri="{FF2B5EF4-FFF2-40B4-BE49-F238E27FC236}">
                <a16:creationId xmlns:a16="http://schemas.microsoft.com/office/drawing/2014/main" id="{FD220412-14A2-26D8-E3DC-BF81F2FD619E}"/>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8535291" y="4362001"/>
            <a:ext cx="329976" cy="329976"/>
          </a:xfrm>
          <a:prstGeom prst="rect">
            <a:avLst/>
          </a:prstGeom>
        </p:spPr>
      </p:pic>
      <p:cxnSp>
        <p:nvCxnSpPr>
          <p:cNvPr id="110" name="Straight Connector 109">
            <a:extLst>
              <a:ext uri="{FF2B5EF4-FFF2-40B4-BE49-F238E27FC236}">
                <a16:creationId xmlns:a16="http://schemas.microsoft.com/office/drawing/2014/main" id="{FF69D608-1BD1-CC36-4DAD-A92C34D55068}"/>
              </a:ext>
            </a:extLst>
          </p:cNvPr>
          <p:cNvCxnSpPr>
            <a:cxnSpLocks/>
          </p:cNvCxnSpPr>
          <p:nvPr/>
        </p:nvCxnSpPr>
        <p:spPr>
          <a:xfrm flipH="1">
            <a:off x="1139065" y="590977"/>
            <a:ext cx="9913870" cy="0"/>
          </a:xfrm>
          <a:prstGeom prst="line">
            <a:avLst/>
          </a:prstGeom>
          <a:ln w="15875">
            <a:gradFill>
              <a:gsLst>
                <a:gs pos="0">
                  <a:schemeClr val="bg1"/>
                </a:gs>
                <a:gs pos="23000">
                  <a:srgbClr val="FF0000"/>
                </a:gs>
                <a:gs pos="98000">
                  <a:schemeClr val="bg1"/>
                </a:gs>
                <a:gs pos="81000">
                  <a:srgbClr val="FF00A0"/>
                </a:gs>
              </a:gsLst>
              <a:lin ang="0" scaled="0"/>
            </a:gradFill>
          </a:ln>
        </p:spPr>
        <p:style>
          <a:lnRef idx="1">
            <a:schemeClr val="accent1"/>
          </a:lnRef>
          <a:fillRef idx="0">
            <a:schemeClr val="accent1"/>
          </a:fillRef>
          <a:effectRef idx="0">
            <a:schemeClr val="accent1"/>
          </a:effectRef>
          <a:fontRef idx="minor">
            <a:schemeClr val="tx1"/>
          </a:fontRef>
        </p:style>
      </p:cxnSp>
      <p:sp>
        <p:nvSpPr>
          <p:cNvPr id="88" name="Title 3">
            <a:extLst>
              <a:ext uri="{FF2B5EF4-FFF2-40B4-BE49-F238E27FC236}">
                <a16:creationId xmlns:a16="http://schemas.microsoft.com/office/drawing/2014/main" id="{22104CEC-6095-11A5-0637-F8AA4BBBBF81}"/>
              </a:ext>
            </a:extLst>
          </p:cNvPr>
          <p:cNvSpPr>
            <a:spLocks noGrp="1"/>
          </p:cNvSpPr>
          <p:nvPr>
            <p:ph type="title"/>
          </p:nvPr>
        </p:nvSpPr>
        <p:spPr>
          <a:xfrm>
            <a:off x="3680442" y="355657"/>
            <a:ext cx="4779709" cy="470640"/>
          </a:xfrm>
          <a:solidFill>
            <a:schemeClr val="bg1"/>
          </a:solidFill>
        </p:spPr>
        <p:txBody>
          <a:bodyPr/>
          <a:lstStyle/>
          <a:p>
            <a:pPr algn="ctr"/>
            <a:r>
              <a:rPr lang="en-GB"/>
              <a:t>Online Car Marketplace Results Showcase</a:t>
            </a:r>
          </a:p>
        </p:txBody>
      </p:sp>
      <p:pic>
        <p:nvPicPr>
          <p:cNvPr id="5" name="Graphic 4" descr="Convertible with solid fill">
            <a:extLst>
              <a:ext uri="{FF2B5EF4-FFF2-40B4-BE49-F238E27FC236}">
                <a16:creationId xmlns:a16="http://schemas.microsoft.com/office/drawing/2014/main" id="{5105E724-8C86-EC0F-E84F-C6B911631149}"/>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4932108" y="5117035"/>
            <a:ext cx="648000" cy="648000"/>
          </a:xfrm>
          <a:prstGeom prst="rect">
            <a:avLst/>
          </a:prstGeom>
        </p:spPr>
      </p:pic>
      <p:pic>
        <p:nvPicPr>
          <p:cNvPr id="3" name="Graphic 2" descr="Smart Phone with solid fill">
            <a:extLst>
              <a:ext uri="{FF2B5EF4-FFF2-40B4-BE49-F238E27FC236}">
                <a16:creationId xmlns:a16="http://schemas.microsoft.com/office/drawing/2014/main" id="{295A8ED5-DA9D-EFFB-D265-4D19E325767E}"/>
              </a:ext>
            </a:extLst>
          </p:cNvPr>
          <p:cNvPicPr>
            <a:picLocks noChangeAspect="1"/>
          </p:cNvPicPr>
          <p:nvPr/>
        </p:nvPicPr>
        <p:blipFill>
          <a:blip r:embed="rId19">
            <a:extLst>
              <a:ext uri="{96DAC541-7B7A-43D3-8B79-37D633B846F1}">
                <asvg:svgBlip xmlns:asvg="http://schemas.microsoft.com/office/drawing/2016/SVG/main" r:embed="rId20"/>
              </a:ext>
            </a:extLst>
          </a:blip>
          <a:srcRect/>
          <a:stretch/>
        </p:blipFill>
        <p:spPr>
          <a:xfrm>
            <a:off x="8742773" y="4666212"/>
            <a:ext cx="289357" cy="289357"/>
          </a:xfrm>
          <a:prstGeom prst="rect">
            <a:avLst/>
          </a:prstGeom>
        </p:spPr>
      </p:pic>
      <p:pic>
        <p:nvPicPr>
          <p:cNvPr id="7" name="Graphic 6" descr="Tablet with solid fill">
            <a:extLst>
              <a:ext uri="{FF2B5EF4-FFF2-40B4-BE49-F238E27FC236}">
                <a16:creationId xmlns:a16="http://schemas.microsoft.com/office/drawing/2014/main" id="{DA758AE6-36CA-2FDD-533A-B6E87D752A8F}"/>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8914016" y="4373267"/>
            <a:ext cx="289357" cy="289357"/>
          </a:xfrm>
          <a:prstGeom prst="rect">
            <a:avLst/>
          </a:prstGeom>
        </p:spPr>
      </p:pic>
      <p:sp>
        <p:nvSpPr>
          <p:cNvPr id="11" name="TextBox 10">
            <a:extLst>
              <a:ext uri="{FF2B5EF4-FFF2-40B4-BE49-F238E27FC236}">
                <a16:creationId xmlns:a16="http://schemas.microsoft.com/office/drawing/2014/main" id="{93477EEB-E8F7-4637-7D10-B8837A0896F8}"/>
              </a:ext>
            </a:extLst>
          </p:cNvPr>
          <p:cNvSpPr txBox="1"/>
          <p:nvPr/>
        </p:nvSpPr>
        <p:spPr>
          <a:xfrm>
            <a:off x="1863211" y="2576925"/>
            <a:ext cx="2138146" cy="738664"/>
          </a:xfrm>
          <a:prstGeom prst="rect">
            <a:avLst/>
          </a:prstGeom>
          <a:noFill/>
          <a:ln>
            <a:noFill/>
          </a:ln>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Medium"/>
                <a:ea typeface="+mn-ea"/>
                <a:cs typeface="+mn-cs"/>
              </a:rPr>
              <a:t>Identify Sky households in-market for a new/used car through </a:t>
            </a:r>
            <a:r>
              <a:rPr kumimoji="0" lang="en-GB" sz="1400" b="0" i="0" u="none" strike="noStrike" kern="1200" cap="none" spc="0" normalizeH="0" baseline="0" noProof="0" err="1">
                <a:ln>
                  <a:noFill/>
                </a:ln>
                <a:solidFill>
                  <a:srgbClr val="333333"/>
                </a:solidFill>
                <a:effectLst/>
                <a:uLnTx/>
                <a:uFillTx/>
                <a:latin typeface="Sky Text Medium"/>
                <a:ea typeface="+mn-ea"/>
                <a:cs typeface="+mn-cs"/>
              </a:rPr>
              <a:t>Regit</a:t>
            </a:r>
            <a:endParaRPr kumimoji="0" lang="en-GB" sz="1400" b="0" i="0" u="none" strike="noStrike" kern="1200" cap="none" spc="0" normalizeH="0" baseline="0" noProof="0">
              <a:ln>
                <a:noFill/>
              </a:ln>
              <a:solidFill>
                <a:srgbClr val="333333"/>
              </a:solidFill>
              <a:effectLst/>
              <a:uLnTx/>
              <a:uFillTx/>
              <a:latin typeface="Sky Text Medium"/>
              <a:ea typeface="+mn-ea"/>
              <a:cs typeface="+mn-cs"/>
            </a:endParaRPr>
          </a:p>
        </p:txBody>
      </p:sp>
      <p:sp>
        <p:nvSpPr>
          <p:cNvPr id="12" name="TextBox 11">
            <a:extLst>
              <a:ext uri="{FF2B5EF4-FFF2-40B4-BE49-F238E27FC236}">
                <a16:creationId xmlns:a16="http://schemas.microsoft.com/office/drawing/2014/main" id="{265FC6D5-9476-389B-7065-B45D0137B4BE}"/>
              </a:ext>
            </a:extLst>
          </p:cNvPr>
          <p:cNvSpPr txBox="1"/>
          <p:nvPr/>
        </p:nvSpPr>
        <p:spPr>
          <a:xfrm>
            <a:off x="2002436" y="3854560"/>
            <a:ext cx="1892524" cy="738664"/>
          </a:xfrm>
          <a:prstGeom prst="rect">
            <a:avLst/>
          </a:prstGeom>
          <a:noFill/>
          <a:ln>
            <a:noFill/>
          </a:ln>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Medium"/>
                <a:ea typeface="+mn-ea"/>
                <a:cs typeface="+mn-cs"/>
              </a:rPr>
              <a:t>Over 600,000 homes available to target on Addressable TV</a:t>
            </a:r>
          </a:p>
        </p:txBody>
      </p:sp>
      <p:sp>
        <p:nvSpPr>
          <p:cNvPr id="15" name="TextBox 14">
            <a:extLst>
              <a:ext uri="{FF2B5EF4-FFF2-40B4-BE49-F238E27FC236}">
                <a16:creationId xmlns:a16="http://schemas.microsoft.com/office/drawing/2014/main" id="{875D2C68-F7E0-AB34-F0CA-129A677AD4AF}"/>
              </a:ext>
            </a:extLst>
          </p:cNvPr>
          <p:cNvSpPr txBox="1"/>
          <p:nvPr/>
        </p:nvSpPr>
        <p:spPr>
          <a:xfrm>
            <a:off x="2002436" y="5047223"/>
            <a:ext cx="1892524" cy="738664"/>
          </a:xfrm>
          <a:prstGeom prst="rect">
            <a:avLst/>
          </a:prstGeom>
          <a:noFill/>
          <a:ln>
            <a:noFill/>
          </a:ln>
        </p:spPr>
        <p:txBody>
          <a:bodyPr wrap="square" rtlCol="0">
            <a:spAutoFit/>
          </a:bodyPr>
          <a:lstStyle/>
          <a:p>
            <a:pPr marL="0" marR="0" lvl="0" indent="0" algn="ctr" defTabSz="1170282" rtl="0" eaLnBrk="1" fontAlgn="auto" latinLnBrk="0" hangingPunct="1">
              <a:lnSpc>
                <a:spcPct val="100000"/>
              </a:lnSpc>
              <a:spcBef>
                <a:spcPts val="0"/>
              </a:spcBef>
              <a:spcAft>
                <a:spcPts val="0"/>
              </a:spcAft>
              <a:buClrTx/>
              <a:buSzTx/>
              <a:buFontTx/>
              <a:buNone/>
              <a:tabLst/>
              <a:defRPr/>
            </a:pPr>
            <a:r>
              <a:rPr lang="en-GB" sz="1400">
                <a:solidFill>
                  <a:srgbClr val="333333"/>
                </a:solidFill>
                <a:latin typeface="Sky Text Medium"/>
              </a:rPr>
              <a:t>Over </a:t>
            </a:r>
            <a:r>
              <a:rPr kumimoji="0" lang="en-GB" sz="1400" b="0" i="0" u="none" strike="noStrike" kern="1200" cap="none" spc="0" normalizeH="0" baseline="0" noProof="0">
                <a:ln>
                  <a:noFill/>
                </a:ln>
                <a:solidFill>
                  <a:srgbClr val="333333"/>
                </a:solidFill>
                <a:effectLst/>
                <a:uLnTx/>
                <a:uFillTx/>
                <a:latin typeface="Sky Text Medium"/>
                <a:ea typeface="+mn-ea"/>
                <a:cs typeface="+mn-cs"/>
              </a:rPr>
              <a:t>3.5m Impressions delivered to in-market audience</a:t>
            </a:r>
          </a:p>
        </p:txBody>
      </p:sp>
      <p:sp>
        <p:nvSpPr>
          <p:cNvPr id="4" name="Rectangle 3">
            <a:extLst>
              <a:ext uri="{FF2B5EF4-FFF2-40B4-BE49-F238E27FC236}">
                <a16:creationId xmlns:a16="http://schemas.microsoft.com/office/drawing/2014/main" id="{D0BBD7D5-53AE-1D8D-C19D-F929E122AE8B}"/>
              </a:ext>
            </a:extLst>
          </p:cNvPr>
          <p:cNvSpPr/>
          <p:nvPr/>
        </p:nvSpPr>
        <p:spPr>
          <a:xfrm>
            <a:off x="4591783" y="1216599"/>
            <a:ext cx="3240000" cy="5050424"/>
          </a:xfrm>
          <a:prstGeom prst="rect">
            <a:avLst/>
          </a:prstGeom>
          <a:noFill/>
          <a:ln>
            <a:gradFill>
              <a:gsLst>
                <a:gs pos="0">
                  <a:srgbClr val="FF7800"/>
                </a:gs>
                <a:gs pos="23000">
                  <a:srgbClr val="FF0000"/>
                </a:gs>
                <a:gs pos="49000">
                  <a:srgbClr val="FF00A0"/>
                </a:gs>
                <a:gs pos="99000">
                  <a:srgbClr val="00A0FF"/>
                </a:gs>
                <a:gs pos="86000">
                  <a:srgbClr val="0023FF"/>
                </a:gs>
                <a:gs pos="70000">
                  <a:srgbClr val="8C28FF"/>
                </a:gs>
              </a:gsLst>
              <a:lin ang="5400000" scaled="1"/>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52439"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a:ln>
                <a:solidFill>
                  <a:schemeClr val="accent1">
                    <a:shade val="15000"/>
                  </a:schemeClr>
                </a:solidFill>
              </a:ln>
              <a:solidFill>
                <a:srgbClr val="FFFFFF"/>
              </a:solidFill>
              <a:effectLst/>
              <a:uLnTx/>
              <a:uFillTx/>
              <a:latin typeface="Sky Text"/>
              <a:ea typeface="+mn-ea"/>
              <a:cs typeface="+mn-cs"/>
            </a:endParaRPr>
          </a:p>
        </p:txBody>
      </p:sp>
      <p:sp>
        <p:nvSpPr>
          <p:cNvPr id="9" name="Rectangle 8">
            <a:extLst>
              <a:ext uri="{FF2B5EF4-FFF2-40B4-BE49-F238E27FC236}">
                <a16:creationId xmlns:a16="http://schemas.microsoft.com/office/drawing/2014/main" id="{7564ADBE-5B88-6CD4-D12F-24753AFDB5C3}"/>
              </a:ext>
            </a:extLst>
          </p:cNvPr>
          <p:cNvSpPr/>
          <p:nvPr/>
        </p:nvSpPr>
        <p:spPr>
          <a:xfrm>
            <a:off x="8260957" y="1216599"/>
            <a:ext cx="3240000" cy="5050424"/>
          </a:xfrm>
          <a:prstGeom prst="rect">
            <a:avLst/>
          </a:prstGeom>
          <a:noFill/>
          <a:ln>
            <a:gradFill>
              <a:gsLst>
                <a:gs pos="0">
                  <a:srgbClr val="FF7800"/>
                </a:gs>
                <a:gs pos="23000">
                  <a:srgbClr val="FF0000"/>
                </a:gs>
                <a:gs pos="49000">
                  <a:srgbClr val="FF00A0"/>
                </a:gs>
                <a:gs pos="99000">
                  <a:srgbClr val="00A0FF"/>
                </a:gs>
                <a:gs pos="86000">
                  <a:srgbClr val="0023FF"/>
                </a:gs>
                <a:gs pos="70000">
                  <a:srgbClr val="8C28FF"/>
                </a:gs>
              </a:gsLst>
              <a:lin ang="5400000" scaled="1"/>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52439"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a:ln>
                <a:solidFill>
                  <a:schemeClr val="accent1">
                    <a:shade val="15000"/>
                  </a:schemeClr>
                </a:solidFill>
              </a:ln>
              <a:solidFill>
                <a:srgbClr val="FFFFFF"/>
              </a:solidFill>
              <a:effectLst/>
              <a:uLnTx/>
              <a:uFillTx/>
              <a:latin typeface="Sky Text"/>
              <a:ea typeface="+mn-ea"/>
              <a:cs typeface="+mn-cs"/>
            </a:endParaRPr>
          </a:p>
        </p:txBody>
      </p:sp>
    </p:spTree>
    <p:extLst>
      <p:ext uri="{BB962C8B-B14F-4D97-AF65-F5344CB8AC3E}">
        <p14:creationId xmlns:p14="http://schemas.microsoft.com/office/powerpoint/2010/main" val="149210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2E19E-5467-6754-D3A1-EFA54085A9E5}"/>
              </a:ext>
            </a:extLst>
          </p:cNvPr>
          <p:cNvSpPr>
            <a:spLocks noGrp="1"/>
          </p:cNvSpPr>
          <p:nvPr>
            <p:ph type="title"/>
          </p:nvPr>
        </p:nvSpPr>
        <p:spPr>
          <a:xfrm>
            <a:off x="914822" y="2014679"/>
            <a:ext cx="7523122" cy="705258"/>
          </a:xfrm>
        </p:spPr>
        <p:txBody>
          <a:bodyPr/>
          <a:lstStyle/>
          <a:p>
            <a:r>
              <a:rPr lang="en-US"/>
              <a:t>Connected to </a:t>
            </a:r>
            <a:r>
              <a:rPr lang="en-US" i="1">
                <a:latin typeface="Sky Text" panose="020B0506040202020204" pitchFamily="34" charset="0"/>
                <a:cs typeface="Sky Text" panose="020B0506040202020204" pitchFamily="34" charset="0"/>
              </a:rPr>
              <a:t>Culture</a:t>
            </a:r>
            <a:endParaRPr lang="en-US"/>
          </a:p>
        </p:txBody>
      </p:sp>
    </p:spTree>
    <p:extLst>
      <p:ext uri="{BB962C8B-B14F-4D97-AF65-F5344CB8AC3E}">
        <p14:creationId xmlns:p14="http://schemas.microsoft.com/office/powerpoint/2010/main" val="240044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erson looking up at a person reaching for a bird&#10;&#10;AI-generated content may be incorrect.">
            <a:extLst>
              <a:ext uri="{FF2B5EF4-FFF2-40B4-BE49-F238E27FC236}">
                <a16:creationId xmlns:a16="http://schemas.microsoft.com/office/drawing/2014/main" id="{C80D3DA0-B55D-1330-59D5-905EBF85340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14" b="2014"/>
          <a:stretch>
            <a:fillRect/>
          </a:stretch>
        </p:blipFill>
        <p:spPr/>
      </p:pic>
      <p:pic>
        <p:nvPicPr>
          <p:cNvPr id="6" name="Picture 5">
            <a:extLst>
              <a:ext uri="{FF2B5EF4-FFF2-40B4-BE49-F238E27FC236}">
                <a16:creationId xmlns:a16="http://schemas.microsoft.com/office/drawing/2014/main" id="{7294DAF0-A842-F467-5D22-D79B029A13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1897" y="1437000"/>
            <a:ext cx="2938230" cy="2938230"/>
          </a:xfrm>
          <a:prstGeom prst="rect">
            <a:avLst/>
          </a:prstGeom>
        </p:spPr>
      </p:pic>
      <p:pic>
        <p:nvPicPr>
          <p:cNvPr id="8" name="Picture 7" descr="A blue sign with white letters&#10;&#10;AI-generated content may be incorrect.">
            <a:extLst>
              <a:ext uri="{FF2B5EF4-FFF2-40B4-BE49-F238E27FC236}">
                <a16:creationId xmlns:a16="http://schemas.microsoft.com/office/drawing/2014/main" id="{F681DB71-B244-A70A-6B39-BC856085FA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2455" y="2549462"/>
            <a:ext cx="3447648" cy="713306"/>
          </a:xfrm>
          <a:prstGeom prst="rect">
            <a:avLst/>
          </a:prstGeom>
        </p:spPr>
      </p:pic>
    </p:spTree>
    <p:extLst>
      <p:ext uri="{BB962C8B-B14F-4D97-AF65-F5344CB8AC3E}">
        <p14:creationId xmlns:p14="http://schemas.microsoft.com/office/powerpoint/2010/main" val="301991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4C858DFE-7369-11AF-2FA3-33BB74647A9E}"/>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09" b="2009"/>
          <a:stretch/>
        </p:blipFill>
        <p:spPr>
          <a:xfrm>
            <a:off x="297648" y="293537"/>
            <a:ext cx="11573554" cy="6248602"/>
          </a:xfrm>
        </p:spPr>
      </p:pic>
      <p:pic>
        <p:nvPicPr>
          <p:cNvPr id="6" name="Picture 5" descr="A red and white logo&#10;&#10;Description automatically generated">
            <a:extLst>
              <a:ext uri="{FF2B5EF4-FFF2-40B4-BE49-F238E27FC236}">
                <a16:creationId xmlns:a16="http://schemas.microsoft.com/office/drawing/2014/main" id="{E6964CD3-B8CA-A2D5-1D5B-83D85C77F817}"/>
              </a:ext>
            </a:extLst>
          </p:cNvPr>
          <p:cNvPicPr>
            <a:picLocks noChangeAspect="1"/>
          </p:cNvPicPr>
          <p:nvPr/>
        </p:nvPicPr>
        <p:blipFill>
          <a:blip r:embed="rId4">
            <a:extLst>
              <a:ext uri="{28A0092B-C50C-407E-A947-70E740481C1C}">
                <a14:useLocalDpi xmlns:a14="http://schemas.microsoft.com/office/drawing/2010/main" val="0"/>
              </a:ext>
            </a:extLst>
          </a:blip>
          <a:srcRect t="27600" b="42400"/>
          <a:stretch/>
        </p:blipFill>
        <p:spPr>
          <a:xfrm>
            <a:off x="1211760" y="5339617"/>
            <a:ext cx="1786545" cy="535964"/>
          </a:xfrm>
          <a:prstGeom prst="rect">
            <a:avLst/>
          </a:prstGeom>
        </p:spPr>
      </p:pic>
      <p:pic>
        <p:nvPicPr>
          <p:cNvPr id="8" name="Picture 7">
            <a:extLst>
              <a:ext uri="{FF2B5EF4-FFF2-40B4-BE49-F238E27FC236}">
                <a16:creationId xmlns:a16="http://schemas.microsoft.com/office/drawing/2014/main" id="{20E8B931-A18E-8FB0-3005-F6F74216F86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368261" y="5247572"/>
            <a:ext cx="2081696" cy="731846"/>
          </a:xfrm>
          <a:prstGeom prst="rect">
            <a:avLst/>
          </a:prstGeom>
        </p:spPr>
      </p:pic>
      <p:sp>
        <p:nvSpPr>
          <p:cNvPr id="13" name="TextBox 12">
            <a:extLst>
              <a:ext uri="{FF2B5EF4-FFF2-40B4-BE49-F238E27FC236}">
                <a16:creationId xmlns:a16="http://schemas.microsoft.com/office/drawing/2014/main" id="{D2820676-EB84-88D5-62FC-A452F5D8B9DA}"/>
              </a:ext>
            </a:extLst>
          </p:cNvPr>
          <p:cNvSpPr txBox="1"/>
          <p:nvPr/>
        </p:nvSpPr>
        <p:spPr>
          <a:xfrm>
            <a:off x="778565" y="1408044"/>
            <a:ext cx="6443870" cy="1054263"/>
          </a:xfrm>
          <a:prstGeom prst="rect">
            <a:avLst/>
          </a:prstGeom>
          <a:noFill/>
        </p:spPr>
        <p:txBody>
          <a:bodyPr wrap="square" rtlCol="0">
            <a:spAutoFit/>
          </a:bodyPr>
          <a:lstStyle/>
          <a:p>
            <a:pPr marL="0" marR="0" lvl="0" indent="0" algn="l" defTabSz="1219298" rtl="0" eaLnBrk="1" fontAlgn="auto" latinLnBrk="0" hangingPunct="1">
              <a:lnSpc>
                <a:spcPct val="100000"/>
              </a:lnSpc>
              <a:spcBef>
                <a:spcPts val="0"/>
              </a:spcBef>
              <a:spcAft>
                <a:spcPts val="0"/>
              </a:spcAft>
              <a:buClrTx/>
              <a:buSzTx/>
              <a:buFontTx/>
              <a:buNone/>
              <a:tabLst/>
              <a:defRPr/>
            </a:pPr>
            <a:r>
              <a:rPr kumimoji="0" lang="en-US" sz="6251" b="0" i="0" u="none" strike="noStrike" kern="1200" cap="none" spc="0" normalizeH="0" baseline="0" noProof="0">
                <a:ln>
                  <a:noFill/>
                </a:ln>
                <a:solidFill>
                  <a:srgbClr val="FFFFFF"/>
                </a:solidFill>
                <a:effectLst/>
                <a:uLnTx/>
                <a:uFillTx/>
                <a:latin typeface="Sky Text"/>
                <a:ea typeface="+mn-ea"/>
                <a:cs typeface="+mn-cs"/>
              </a:rPr>
              <a:t>undisputed </a:t>
            </a:r>
          </a:p>
        </p:txBody>
      </p:sp>
      <p:sp>
        <p:nvSpPr>
          <p:cNvPr id="14" name="TextBox 13">
            <a:extLst>
              <a:ext uri="{FF2B5EF4-FFF2-40B4-BE49-F238E27FC236}">
                <a16:creationId xmlns:a16="http://schemas.microsoft.com/office/drawing/2014/main" id="{8F7A1CDC-E2F3-309D-A31D-ADD10E419E66}"/>
              </a:ext>
            </a:extLst>
          </p:cNvPr>
          <p:cNvSpPr txBox="1"/>
          <p:nvPr/>
        </p:nvSpPr>
        <p:spPr>
          <a:xfrm>
            <a:off x="1160090" y="1167064"/>
            <a:ext cx="6443870" cy="701602"/>
          </a:xfrm>
          <a:prstGeom prst="rect">
            <a:avLst/>
          </a:prstGeom>
          <a:noFill/>
        </p:spPr>
        <p:txBody>
          <a:bodyPr wrap="square" rtlCol="0">
            <a:spAutoFit/>
          </a:bodyPr>
          <a:lstStyle/>
          <a:p>
            <a:pPr marL="0" marR="0" lvl="0" indent="0" algn="l" defTabSz="1219298" rtl="0" eaLnBrk="1" fontAlgn="auto" latinLnBrk="0" hangingPunct="1">
              <a:lnSpc>
                <a:spcPct val="100000"/>
              </a:lnSpc>
              <a:spcBef>
                <a:spcPts val="0"/>
              </a:spcBef>
              <a:spcAft>
                <a:spcPts val="0"/>
              </a:spcAft>
              <a:buClrTx/>
              <a:buSzTx/>
              <a:buFontTx/>
              <a:buNone/>
              <a:tabLst/>
              <a:defRPr/>
            </a:pPr>
            <a:r>
              <a:rPr kumimoji="0" lang="en-US" sz="3959" b="0" i="0" u="none" strike="noStrike" kern="1200" cap="none" spc="0" normalizeH="0" baseline="0" noProof="0">
                <a:ln>
                  <a:noFill/>
                </a:ln>
                <a:solidFill>
                  <a:srgbClr val="FFFFFF"/>
                </a:solidFill>
                <a:effectLst/>
                <a:uLnTx/>
                <a:uFillTx/>
                <a:latin typeface="Sky Text"/>
                <a:ea typeface="+mn-ea"/>
                <a:cs typeface="+mn-cs"/>
              </a:rPr>
              <a:t>The </a:t>
            </a:r>
          </a:p>
        </p:txBody>
      </p:sp>
      <p:sp>
        <p:nvSpPr>
          <p:cNvPr id="15" name="TextBox 14">
            <a:extLst>
              <a:ext uri="{FF2B5EF4-FFF2-40B4-BE49-F238E27FC236}">
                <a16:creationId xmlns:a16="http://schemas.microsoft.com/office/drawing/2014/main" id="{E56A19DD-91FD-ACBF-5E7A-0B0420317F2A}"/>
              </a:ext>
            </a:extLst>
          </p:cNvPr>
          <p:cNvSpPr txBox="1"/>
          <p:nvPr/>
        </p:nvSpPr>
        <p:spPr>
          <a:xfrm>
            <a:off x="2105032" y="2043108"/>
            <a:ext cx="6443870" cy="1054263"/>
          </a:xfrm>
          <a:prstGeom prst="rect">
            <a:avLst/>
          </a:prstGeom>
          <a:noFill/>
        </p:spPr>
        <p:txBody>
          <a:bodyPr wrap="square" rtlCol="0">
            <a:spAutoFit/>
          </a:bodyPr>
          <a:lstStyle/>
          <a:p>
            <a:pPr marL="0" marR="0" lvl="0" indent="0" algn="l" defTabSz="1219298" rtl="0" eaLnBrk="1" fontAlgn="auto" latinLnBrk="0" hangingPunct="1">
              <a:lnSpc>
                <a:spcPct val="100000"/>
              </a:lnSpc>
              <a:spcBef>
                <a:spcPts val="0"/>
              </a:spcBef>
              <a:spcAft>
                <a:spcPts val="0"/>
              </a:spcAft>
              <a:buClrTx/>
              <a:buSzTx/>
              <a:buFontTx/>
              <a:buNone/>
              <a:tabLst/>
              <a:defRPr/>
            </a:pPr>
            <a:r>
              <a:rPr kumimoji="0" lang="en-US" sz="6251" b="0" i="0" u="none" strike="noStrike" kern="1200" cap="none" spc="0" normalizeH="0" baseline="0" noProof="0">
                <a:ln>
                  <a:noFill/>
                </a:ln>
                <a:solidFill>
                  <a:srgbClr val="FFFFFF"/>
                </a:solidFill>
                <a:effectLst/>
                <a:uLnTx/>
                <a:uFillTx/>
                <a:latin typeface="Sky Text Medium"/>
                <a:ea typeface="+mn-ea"/>
                <a:cs typeface="+mn-cs"/>
              </a:rPr>
              <a:t>Home </a:t>
            </a:r>
            <a:endParaRPr kumimoji="0" lang="en-US" sz="6251" b="0" i="0" u="none" strike="noStrike" kern="1200" cap="none" spc="0" normalizeH="0" baseline="0" noProof="0">
              <a:ln>
                <a:noFill/>
              </a:ln>
              <a:solidFill>
                <a:srgbClr val="FFFFFF"/>
              </a:solidFill>
              <a:effectLst/>
              <a:uLnTx/>
              <a:uFillTx/>
              <a:latin typeface="Sky Text"/>
              <a:ea typeface="+mn-ea"/>
              <a:cs typeface="+mn-cs"/>
            </a:endParaRPr>
          </a:p>
        </p:txBody>
      </p:sp>
      <p:sp>
        <p:nvSpPr>
          <p:cNvPr id="16" name="TextBox 15">
            <a:extLst>
              <a:ext uri="{FF2B5EF4-FFF2-40B4-BE49-F238E27FC236}">
                <a16:creationId xmlns:a16="http://schemas.microsoft.com/office/drawing/2014/main" id="{3AF45080-9CBC-639A-C44D-67CAC04254B2}"/>
              </a:ext>
            </a:extLst>
          </p:cNvPr>
          <p:cNvSpPr txBox="1"/>
          <p:nvPr/>
        </p:nvSpPr>
        <p:spPr>
          <a:xfrm>
            <a:off x="2226772" y="2801258"/>
            <a:ext cx="647293" cy="701602"/>
          </a:xfrm>
          <a:prstGeom prst="rect">
            <a:avLst/>
          </a:prstGeom>
          <a:noFill/>
        </p:spPr>
        <p:txBody>
          <a:bodyPr wrap="square" rtlCol="0">
            <a:spAutoFit/>
          </a:bodyPr>
          <a:lstStyle/>
          <a:p>
            <a:pPr marL="0" marR="0" lvl="0" indent="0" algn="l" defTabSz="1219298" rtl="0" eaLnBrk="1" fontAlgn="auto" latinLnBrk="0" hangingPunct="1">
              <a:lnSpc>
                <a:spcPct val="100000"/>
              </a:lnSpc>
              <a:spcBef>
                <a:spcPts val="0"/>
              </a:spcBef>
              <a:spcAft>
                <a:spcPts val="0"/>
              </a:spcAft>
              <a:buClrTx/>
              <a:buSzTx/>
              <a:buFontTx/>
              <a:buNone/>
              <a:tabLst/>
              <a:defRPr/>
            </a:pPr>
            <a:r>
              <a:rPr kumimoji="0" lang="en-US" sz="3959" b="0" i="0" u="none" strike="noStrike" kern="1200" cap="none" spc="0" normalizeH="0" baseline="0" noProof="0">
                <a:ln>
                  <a:noFill/>
                </a:ln>
                <a:solidFill>
                  <a:srgbClr val="FFFFFF"/>
                </a:solidFill>
                <a:effectLst/>
                <a:uLnTx/>
                <a:uFillTx/>
                <a:latin typeface="Sky Text"/>
                <a:ea typeface="+mn-ea"/>
                <a:cs typeface="+mn-cs"/>
              </a:rPr>
              <a:t>of</a:t>
            </a:r>
          </a:p>
        </p:txBody>
      </p:sp>
      <p:sp>
        <p:nvSpPr>
          <p:cNvPr id="17" name="TextBox 16">
            <a:extLst>
              <a:ext uri="{FF2B5EF4-FFF2-40B4-BE49-F238E27FC236}">
                <a16:creationId xmlns:a16="http://schemas.microsoft.com/office/drawing/2014/main" id="{0E44AA44-134B-3AFD-5A57-0255BEB4104C}"/>
              </a:ext>
            </a:extLst>
          </p:cNvPr>
          <p:cNvSpPr txBox="1"/>
          <p:nvPr/>
        </p:nvSpPr>
        <p:spPr>
          <a:xfrm>
            <a:off x="2874065" y="2560713"/>
            <a:ext cx="6443870" cy="1374864"/>
          </a:xfrm>
          <a:prstGeom prst="rect">
            <a:avLst/>
          </a:prstGeom>
          <a:noFill/>
        </p:spPr>
        <p:txBody>
          <a:bodyPr wrap="square" rtlCol="0">
            <a:spAutoFit/>
          </a:bodyPr>
          <a:lstStyle/>
          <a:p>
            <a:pPr marL="0" marR="0" lvl="0" indent="0" algn="l" defTabSz="1219298" rtl="0" eaLnBrk="1" fontAlgn="auto" latinLnBrk="0" hangingPunct="1">
              <a:lnSpc>
                <a:spcPct val="100000"/>
              </a:lnSpc>
              <a:spcBef>
                <a:spcPts val="0"/>
              </a:spcBef>
              <a:spcAft>
                <a:spcPts val="0"/>
              </a:spcAft>
              <a:buClrTx/>
              <a:buSzTx/>
              <a:buFontTx/>
              <a:buNone/>
              <a:tabLst/>
              <a:defRPr/>
            </a:pPr>
            <a:r>
              <a:rPr kumimoji="0" lang="en-US" sz="8334" b="0" i="0" u="none" strike="noStrike" kern="1200" cap="none" spc="0" normalizeH="0" baseline="0" noProof="0">
                <a:ln>
                  <a:noFill/>
                </a:ln>
                <a:solidFill>
                  <a:srgbClr val="FFFFFF"/>
                </a:solidFill>
                <a:effectLst/>
                <a:uLnTx/>
                <a:uFillTx/>
                <a:latin typeface="Sky Text"/>
                <a:ea typeface="+mn-ea"/>
                <a:cs typeface="+mn-cs"/>
              </a:rPr>
              <a:t>Sport</a:t>
            </a:r>
            <a:r>
              <a:rPr kumimoji="0" lang="en-US" sz="6251" b="0" i="0" u="none" strike="noStrike" kern="1200" cap="none" spc="0" normalizeH="0" baseline="0" noProof="0">
                <a:ln>
                  <a:noFill/>
                </a:ln>
                <a:solidFill>
                  <a:srgbClr val="FFFFFF"/>
                </a:solidFill>
                <a:effectLst/>
                <a:uLnTx/>
                <a:uFillTx/>
                <a:latin typeface="Sky Text Medium"/>
                <a:ea typeface="+mn-ea"/>
                <a:cs typeface="+mn-cs"/>
              </a:rPr>
              <a:t> </a:t>
            </a:r>
            <a:endParaRPr kumimoji="0" lang="en-US" sz="6251" b="0" i="0" u="none" strike="noStrike" kern="1200" cap="none" spc="0" normalizeH="0" baseline="0" noProof="0">
              <a:ln>
                <a:noFill/>
              </a:ln>
              <a:solidFill>
                <a:srgbClr val="FFFFFF"/>
              </a:solidFill>
              <a:effectLst/>
              <a:uLnTx/>
              <a:uFillTx/>
              <a:latin typeface="Sky Text"/>
              <a:ea typeface="+mn-ea"/>
              <a:cs typeface="+mn-cs"/>
            </a:endParaRPr>
          </a:p>
        </p:txBody>
      </p:sp>
    </p:spTree>
    <p:extLst>
      <p:ext uri="{BB962C8B-B14F-4D97-AF65-F5344CB8AC3E}">
        <p14:creationId xmlns:p14="http://schemas.microsoft.com/office/powerpoint/2010/main" val="38958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D0635F-34AA-DD74-88A7-1F175AA349DD}"/>
              </a:ext>
            </a:extLst>
          </p:cNvPr>
          <p:cNvSpPr/>
          <p:nvPr/>
        </p:nvSpPr>
        <p:spPr>
          <a:xfrm>
            <a:off x="2167860" y="2037808"/>
            <a:ext cx="2383431" cy="3407003"/>
          </a:xfrm>
          <a:prstGeom prst="rect">
            <a:avLst/>
          </a:prstGeom>
          <a:solidFill>
            <a:schemeClr val="bg1"/>
          </a:solidFill>
          <a:ln>
            <a:noFill/>
          </a:ln>
          <a:effectLst>
            <a:outerShdw blurRad="109116" dist="34050" dir="5400000" sx="100127" sy="100127"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00"/>
          </a:p>
        </p:txBody>
      </p:sp>
      <p:sp>
        <p:nvSpPr>
          <p:cNvPr id="9" name="Rectangle 8">
            <a:extLst>
              <a:ext uri="{FF2B5EF4-FFF2-40B4-BE49-F238E27FC236}">
                <a16:creationId xmlns:a16="http://schemas.microsoft.com/office/drawing/2014/main" id="{9B312957-3463-BB11-BCEE-F8378664165C}"/>
              </a:ext>
            </a:extLst>
          </p:cNvPr>
          <p:cNvSpPr/>
          <p:nvPr/>
        </p:nvSpPr>
        <p:spPr>
          <a:xfrm>
            <a:off x="4897507" y="2037808"/>
            <a:ext cx="2383431" cy="3407003"/>
          </a:xfrm>
          <a:prstGeom prst="rect">
            <a:avLst/>
          </a:prstGeom>
          <a:solidFill>
            <a:schemeClr val="bg1"/>
          </a:solidFill>
          <a:ln>
            <a:noFill/>
          </a:ln>
          <a:effectLst>
            <a:outerShdw blurRad="109116" dist="34050" dir="5400000" sx="100127" sy="100127"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00"/>
          </a:p>
        </p:txBody>
      </p:sp>
      <p:sp>
        <p:nvSpPr>
          <p:cNvPr id="10" name="Rectangle 9">
            <a:extLst>
              <a:ext uri="{FF2B5EF4-FFF2-40B4-BE49-F238E27FC236}">
                <a16:creationId xmlns:a16="http://schemas.microsoft.com/office/drawing/2014/main" id="{1388C999-3DFA-6A9A-A5F5-E6BE513E7454}"/>
              </a:ext>
            </a:extLst>
          </p:cNvPr>
          <p:cNvSpPr/>
          <p:nvPr/>
        </p:nvSpPr>
        <p:spPr>
          <a:xfrm>
            <a:off x="7633826" y="2037808"/>
            <a:ext cx="2383431" cy="3407003"/>
          </a:xfrm>
          <a:prstGeom prst="rect">
            <a:avLst/>
          </a:prstGeom>
          <a:solidFill>
            <a:schemeClr val="bg1"/>
          </a:solidFill>
          <a:ln>
            <a:noFill/>
          </a:ln>
          <a:effectLst>
            <a:outerShdw blurRad="109116" dist="34050" dir="5400000" sx="100127" sy="100127"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00"/>
          </a:p>
        </p:txBody>
      </p:sp>
      <p:pic>
        <p:nvPicPr>
          <p:cNvPr id="15" name="Picture 1">
            <a:extLst>
              <a:ext uri="{FF2B5EF4-FFF2-40B4-BE49-F238E27FC236}">
                <a16:creationId xmlns:a16="http://schemas.microsoft.com/office/drawing/2014/main" id="{D04FF73F-E35E-7889-BA78-C04B288BD3B2}"/>
              </a:ext>
            </a:extLst>
          </p:cNvPr>
          <p:cNvPicPr>
            <a:picLocks noGrp="1" noChangeAspect="1" noChangeArrowheads="1"/>
          </p:cNvPicPr>
          <p:nvPr>
            <p:ph type="pic" sz="quarter" idx="10"/>
          </p:nvPr>
        </p:nvPicPr>
        <p:blipFill rotWithShape="1">
          <a:blip r:embed="rId2">
            <a:extLst>
              <a:ext uri="{28A0092B-C50C-407E-A947-70E740481C1C}">
                <a14:useLocalDpi xmlns:a14="http://schemas.microsoft.com/office/drawing/2010/main" val="0"/>
              </a:ext>
            </a:extLst>
          </a:blip>
          <a:srcRect l="21484" r="20218"/>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Placeholder 3" descr="A car parked on a road&#10;&#10;Description automatically generated">
            <a:extLst>
              <a:ext uri="{FF2B5EF4-FFF2-40B4-BE49-F238E27FC236}">
                <a16:creationId xmlns:a16="http://schemas.microsoft.com/office/drawing/2014/main" id="{9C928516-0905-D4E6-1C3C-19468FCD0A43}"/>
              </a:ext>
            </a:extLst>
          </p:cNvPr>
          <p:cNvPicPr>
            <a:picLocks noGrp="1" noChangeAspect="1"/>
          </p:cNvPicPr>
          <p:nvPr>
            <p:ph type="pic" sz="quarter" idx="11"/>
          </p:nvPr>
        </p:nvPicPr>
        <p:blipFill rotWithShape="1">
          <a:blip r:embed="rId3"/>
          <a:srcRect l="22646" r="22646"/>
          <a:stretch/>
        </p:blipFill>
        <p:spPr>
          <a:xfrm>
            <a:off x="4957112" y="2135135"/>
            <a:ext cx="2263780" cy="2106846"/>
          </a:xfrm>
          <a:prstGeom prst="rect">
            <a:avLst/>
          </a:prstGeom>
          <a:noFill/>
        </p:spPr>
      </p:pic>
      <p:pic>
        <p:nvPicPr>
          <p:cNvPr id="17" name="Picture Placeholder 16">
            <a:extLst>
              <a:ext uri="{FF2B5EF4-FFF2-40B4-BE49-F238E27FC236}">
                <a16:creationId xmlns:a16="http://schemas.microsoft.com/office/drawing/2014/main" id="{4295800E-5378-AB6A-EE0C-70D99CAC9C6F}"/>
              </a:ext>
            </a:extLst>
          </p:cNvPr>
          <p:cNvPicPr>
            <a:picLocks noGrp="1" noChangeAspect="1"/>
          </p:cNvPicPr>
          <p:nvPr>
            <p:ph type="pic" sz="quarter" idx="12"/>
          </p:nvPr>
        </p:nvPicPr>
        <p:blipFill>
          <a:blip r:embed="rId4"/>
          <a:srcRect l="19777" r="19777"/>
          <a:stretch>
            <a:fillRect/>
          </a:stretch>
        </p:blipFill>
        <p:spPr>
          <a:prstGeom prst="rect">
            <a:avLst/>
          </a:prstGeom>
        </p:spPr>
      </p:pic>
      <p:sp>
        <p:nvSpPr>
          <p:cNvPr id="11" name="Rectangle 10">
            <a:extLst>
              <a:ext uri="{FF2B5EF4-FFF2-40B4-BE49-F238E27FC236}">
                <a16:creationId xmlns:a16="http://schemas.microsoft.com/office/drawing/2014/main" id="{D54A567A-8002-E343-68A3-79794A0C74C8}"/>
              </a:ext>
            </a:extLst>
          </p:cNvPr>
          <p:cNvSpPr/>
          <p:nvPr/>
        </p:nvSpPr>
        <p:spPr>
          <a:xfrm>
            <a:off x="2167860" y="5393302"/>
            <a:ext cx="2383431" cy="51509"/>
          </a:xfrm>
          <a:prstGeom prst="rect">
            <a:avLst/>
          </a:prstGeom>
          <a:gradFill>
            <a:gsLst>
              <a:gs pos="100000">
                <a:srgbClr val="FC0078"/>
              </a:gs>
              <a:gs pos="0">
                <a:srgbClr val="FB2D1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00"/>
          </a:p>
        </p:txBody>
      </p:sp>
      <p:sp>
        <p:nvSpPr>
          <p:cNvPr id="13" name="Rectangle 12">
            <a:extLst>
              <a:ext uri="{FF2B5EF4-FFF2-40B4-BE49-F238E27FC236}">
                <a16:creationId xmlns:a16="http://schemas.microsoft.com/office/drawing/2014/main" id="{C951791B-4CA2-34F2-04BB-1BF9D0AC5C3E}"/>
              </a:ext>
            </a:extLst>
          </p:cNvPr>
          <p:cNvSpPr/>
          <p:nvPr/>
        </p:nvSpPr>
        <p:spPr>
          <a:xfrm>
            <a:off x="4904179" y="5393302"/>
            <a:ext cx="2383431" cy="51509"/>
          </a:xfrm>
          <a:prstGeom prst="rect">
            <a:avLst/>
          </a:prstGeom>
          <a:gradFill>
            <a:gsLst>
              <a:gs pos="100000">
                <a:srgbClr val="A61FE9"/>
              </a:gs>
              <a:gs pos="0">
                <a:srgbClr val="F304A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00"/>
          </a:p>
        </p:txBody>
      </p:sp>
      <p:sp>
        <p:nvSpPr>
          <p:cNvPr id="14" name="Rectangle 13">
            <a:extLst>
              <a:ext uri="{FF2B5EF4-FFF2-40B4-BE49-F238E27FC236}">
                <a16:creationId xmlns:a16="http://schemas.microsoft.com/office/drawing/2014/main" id="{F7257B3E-E905-79D8-D701-A4940FE93EE8}"/>
              </a:ext>
            </a:extLst>
          </p:cNvPr>
          <p:cNvSpPr/>
          <p:nvPr/>
        </p:nvSpPr>
        <p:spPr>
          <a:xfrm>
            <a:off x="7634474" y="5393303"/>
            <a:ext cx="2383431" cy="51509"/>
          </a:xfrm>
          <a:prstGeom prst="rect">
            <a:avLst/>
          </a:prstGeom>
          <a:gradFill>
            <a:gsLst>
              <a:gs pos="100000">
                <a:srgbClr val="1690FF"/>
              </a:gs>
              <a:gs pos="0">
                <a:srgbClr val="043A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00"/>
          </a:p>
        </p:txBody>
      </p:sp>
      <p:sp>
        <p:nvSpPr>
          <p:cNvPr id="6" name="TextBox 5">
            <a:extLst>
              <a:ext uri="{FF2B5EF4-FFF2-40B4-BE49-F238E27FC236}">
                <a16:creationId xmlns:a16="http://schemas.microsoft.com/office/drawing/2014/main" id="{5C163311-352A-9B2F-EB18-9136C86ADFA1}"/>
              </a:ext>
            </a:extLst>
          </p:cNvPr>
          <p:cNvSpPr txBox="1"/>
          <p:nvPr/>
        </p:nvSpPr>
        <p:spPr>
          <a:xfrm>
            <a:off x="2170976" y="4343412"/>
            <a:ext cx="2383431" cy="738664"/>
          </a:xfrm>
          <a:prstGeom prst="rect">
            <a:avLst/>
          </a:prstGeom>
          <a:noFill/>
        </p:spPr>
        <p:txBody>
          <a:bodyPr wrap="square">
            <a:spAutoFit/>
          </a:bodyPr>
          <a:lstStyle/>
          <a:p>
            <a:pPr algn="ctr" defTabSz="914341">
              <a:defRPr/>
            </a:pPr>
            <a:r>
              <a:rPr lang="en-GB" sz="2400">
                <a:gradFill>
                  <a:gsLst>
                    <a:gs pos="0">
                      <a:srgbClr val="FB2D1F"/>
                    </a:gs>
                    <a:gs pos="100000">
                      <a:srgbClr val="F304AA"/>
                    </a:gs>
                  </a:gsLst>
                  <a:lin ang="0" scaled="1"/>
                </a:gradFill>
                <a:latin typeface="Sky Text Medium"/>
              </a:rPr>
              <a:t>TIER 1 </a:t>
            </a:r>
          </a:p>
          <a:p>
            <a:pPr algn="ctr" defTabSz="914341">
              <a:defRPr/>
            </a:pPr>
            <a:r>
              <a:rPr lang="en-US">
                <a:gradFill>
                  <a:gsLst>
                    <a:gs pos="0">
                      <a:srgbClr val="FB2D1F"/>
                    </a:gs>
                    <a:gs pos="100000">
                      <a:srgbClr val="F304AA"/>
                    </a:gs>
                  </a:gsLst>
                  <a:lin ang="0" scaled="1"/>
                </a:gradFill>
              </a:rPr>
              <a:t>Sponsorship</a:t>
            </a:r>
            <a:endParaRPr lang="en-US" i="1">
              <a:gradFill>
                <a:gsLst>
                  <a:gs pos="0">
                    <a:srgbClr val="FB2D1F"/>
                  </a:gs>
                  <a:gs pos="100000">
                    <a:srgbClr val="F304AA"/>
                  </a:gs>
                </a:gsLst>
                <a:lin ang="0" scaled="1"/>
              </a:gradFill>
              <a:latin typeface="Sky Text"/>
            </a:endParaRPr>
          </a:p>
        </p:txBody>
      </p:sp>
      <p:sp>
        <p:nvSpPr>
          <p:cNvPr id="7" name="TextBox 6">
            <a:extLst>
              <a:ext uri="{FF2B5EF4-FFF2-40B4-BE49-F238E27FC236}">
                <a16:creationId xmlns:a16="http://schemas.microsoft.com/office/drawing/2014/main" id="{2E7736A3-CF6D-7824-9724-A28020E063F5}"/>
              </a:ext>
            </a:extLst>
          </p:cNvPr>
          <p:cNvSpPr txBox="1"/>
          <p:nvPr/>
        </p:nvSpPr>
        <p:spPr>
          <a:xfrm>
            <a:off x="4893949" y="4343412"/>
            <a:ext cx="2390106" cy="954107"/>
          </a:xfrm>
          <a:prstGeom prst="rect">
            <a:avLst/>
          </a:prstGeom>
          <a:noFill/>
        </p:spPr>
        <p:txBody>
          <a:bodyPr wrap="square" rtlCol="0">
            <a:spAutoFit/>
          </a:bodyPr>
          <a:lstStyle/>
          <a:p>
            <a:pPr algn="ctr" defTabSz="914341">
              <a:defRPr/>
            </a:pPr>
            <a:r>
              <a:rPr lang="en-GB" sz="2400">
                <a:gradFill>
                  <a:gsLst>
                    <a:gs pos="0">
                      <a:srgbClr val="F304AA"/>
                    </a:gs>
                    <a:gs pos="100000">
                      <a:srgbClr val="A61FE9"/>
                    </a:gs>
                  </a:gsLst>
                  <a:lin ang="0" scaled="1"/>
                </a:gradFill>
                <a:latin typeface="Sky Text Medium"/>
              </a:rPr>
              <a:t>TIER 2 </a:t>
            </a:r>
          </a:p>
          <a:p>
            <a:pPr algn="ctr" defTabSz="914341">
              <a:defRPr/>
            </a:pPr>
            <a:r>
              <a:rPr lang="en-GB">
                <a:gradFill>
                  <a:gsLst>
                    <a:gs pos="0">
                      <a:srgbClr val="F304AA"/>
                    </a:gs>
                    <a:gs pos="100000">
                      <a:srgbClr val="A61FE9"/>
                    </a:gs>
                  </a:gsLst>
                  <a:lin ang="0" scaled="1"/>
                </a:gradFill>
              </a:rPr>
              <a:t>‘Official Partner’ status</a:t>
            </a:r>
            <a:endParaRPr lang="en-US">
              <a:gradFill>
                <a:gsLst>
                  <a:gs pos="0">
                    <a:srgbClr val="F304AA"/>
                  </a:gs>
                  <a:gs pos="100000">
                    <a:srgbClr val="A61FE9"/>
                  </a:gs>
                </a:gsLst>
                <a:lin ang="0" scaled="1"/>
              </a:gradFill>
            </a:endParaRPr>
          </a:p>
          <a:p>
            <a:pPr algn="ctr" defTabSz="914341">
              <a:defRPr/>
            </a:pPr>
            <a:endParaRPr lang="en-GB" sz="1400">
              <a:gradFill>
                <a:gsLst>
                  <a:gs pos="0">
                    <a:srgbClr val="F304AA"/>
                  </a:gs>
                  <a:gs pos="100000">
                    <a:srgbClr val="A61FE9"/>
                  </a:gs>
                </a:gsLst>
                <a:lin ang="0" scaled="1"/>
              </a:gradFill>
              <a:latin typeface="Sky Text Medium"/>
            </a:endParaRPr>
          </a:p>
        </p:txBody>
      </p:sp>
      <p:sp>
        <p:nvSpPr>
          <p:cNvPr id="8" name="TextBox 7">
            <a:extLst>
              <a:ext uri="{FF2B5EF4-FFF2-40B4-BE49-F238E27FC236}">
                <a16:creationId xmlns:a16="http://schemas.microsoft.com/office/drawing/2014/main" id="{55ED3B95-C695-5951-7951-98E7658806B2}"/>
              </a:ext>
            </a:extLst>
          </p:cNvPr>
          <p:cNvSpPr txBox="1"/>
          <p:nvPr/>
        </p:nvSpPr>
        <p:spPr>
          <a:xfrm>
            <a:off x="7627799" y="4343412"/>
            <a:ext cx="2390106" cy="1107996"/>
          </a:xfrm>
          <a:prstGeom prst="rect">
            <a:avLst/>
          </a:prstGeom>
          <a:noFill/>
        </p:spPr>
        <p:txBody>
          <a:bodyPr wrap="square" rtlCol="0">
            <a:spAutoFit/>
          </a:bodyPr>
          <a:lstStyle/>
          <a:p>
            <a:pPr algn="ctr" defTabSz="914341">
              <a:defRPr/>
            </a:pPr>
            <a:r>
              <a:rPr lang="en-GB" sz="2400">
                <a:gradFill>
                  <a:gsLst>
                    <a:gs pos="0">
                      <a:srgbClr val="043AFF"/>
                    </a:gs>
                    <a:gs pos="100000">
                      <a:srgbClr val="1690FF"/>
                    </a:gs>
                  </a:gsLst>
                  <a:lin ang="0" scaled="1"/>
                </a:gradFill>
                <a:latin typeface="Sky Text Medium"/>
              </a:rPr>
              <a:t>TIER 3</a:t>
            </a:r>
          </a:p>
          <a:p>
            <a:pPr algn="ctr" defTabSz="914341">
              <a:defRPr/>
            </a:pPr>
            <a:r>
              <a:rPr lang="en-GB">
                <a:gradFill>
                  <a:gsLst>
                    <a:gs pos="0">
                      <a:srgbClr val="043AFF"/>
                    </a:gs>
                    <a:gs pos="100000">
                      <a:srgbClr val="1690FF"/>
                    </a:gs>
                  </a:gsLst>
                  <a:lin ang="0" scaled="1"/>
                </a:gradFill>
              </a:rPr>
              <a:t>Presenting Partner</a:t>
            </a:r>
            <a:endParaRPr lang="en-US">
              <a:gradFill>
                <a:gsLst>
                  <a:gs pos="0">
                    <a:srgbClr val="043AFF"/>
                  </a:gs>
                  <a:gs pos="100000">
                    <a:srgbClr val="1690FF"/>
                  </a:gs>
                </a:gsLst>
                <a:lin ang="0" scaled="1"/>
              </a:gradFill>
            </a:endParaRPr>
          </a:p>
          <a:p>
            <a:pPr algn="ctr" defTabSz="914341">
              <a:defRPr/>
            </a:pPr>
            <a:endParaRPr lang="en-GB" sz="2400">
              <a:gradFill>
                <a:gsLst>
                  <a:gs pos="0">
                    <a:srgbClr val="043AFF"/>
                  </a:gs>
                  <a:gs pos="100000">
                    <a:srgbClr val="1690FF"/>
                  </a:gs>
                </a:gsLst>
                <a:lin ang="0" scaled="1"/>
              </a:gradFill>
              <a:latin typeface="Sky Text Medium"/>
            </a:endParaRPr>
          </a:p>
        </p:txBody>
      </p:sp>
      <p:sp>
        <p:nvSpPr>
          <p:cNvPr id="3" name="TextBox 2">
            <a:extLst>
              <a:ext uri="{FF2B5EF4-FFF2-40B4-BE49-F238E27FC236}">
                <a16:creationId xmlns:a16="http://schemas.microsoft.com/office/drawing/2014/main" id="{E1E706E5-A60C-534F-77B1-62290EEEB19E}"/>
              </a:ext>
            </a:extLst>
          </p:cNvPr>
          <p:cNvSpPr txBox="1"/>
          <p:nvPr/>
        </p:nvSpPr>
        <p:spPr>
          <a:xfrm>
            <a:off x="1322559" y="720723"/>
            <a:ext cx="9532883" cy="523220"/>
          </a:xfrm>
          <a:prstGeom prst="rect">
            <a:avLst/>
          </a:prstGeom>
          <a:noFill/>
        </p:spPr>
        <p:txBody>
          <a:bodyPr wrap="square" rtlCol="0">
            <a:spAutoFit/>
          </a:bodyPr>
          <a:lstStyle/>
          <a:p>
            <a:pPr algn="ctr"/>
            <a:r>
              <a:rPr lang="en-GB" sz="2800">
                <a:solidFill>
                  <a:schemeClr val="bg1"/>
                </a:solidFill>
                <a:latin typeface="+mj-lt"/>
              </a:rPr>
              <a:t>Three tiers of Sky Sports channel licensing and integration</a:t>
            </a:r>
            <a:endParaRPr lang="en-US" sz="2800">
              <a:solidFill>
                <a:schemeClr val="bg1"/>
              </a:solidFill>
              <a:latin typeface="+mj-lt"/>
            </a:endParaRPr>
          </a:p>
        </p:txBody>
      </p:sp>
    </p:spTree>
    <p:extLst>
      <p:ext uri="{BB962C8B-B14F-4D97-AF65-F5344CB8AC3E}">
        <p14:creationId xmlns:p14="http://schemas.microsoft.com/office/powerpoint/2010/main" val="363865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tire with orange text&#10;&#10;AI-generated content may be incorrect.">
            <a:extLst>
              <a:ext uri="{FF2B5EF4-FFF2-40B4-BE49-F238E27FC236}">
                <a16:creationId xmlns:a16="http://schemas.microsoft.com/office/drawing/2014/main" id="{157FAB08-C074-1A17-01E6-E80D6AA7E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5202" y="1892861"/>
            <a:ext cx="4126215" cy="4126215"/>
          </a:xfrm>
          <a:prstGeom prst="rect">
            <a:avLst/>
          </a:prstGeom>
        </p:spPr>
      </p:pic>
      <p:sp>
        <p:nvSpPr>
          <p:cNvPr id="3" name="TextBox 2">
            <a:extLst>
              <a:ext uri="{FF2B5EF4-FFF2-40B4-BE49-F238E27FC236}">
                <a16:creationId xmlns:a16="http://schemas.microsoft.com/office/drawing/2014/main" id="{3655EBE0-88AF-3D24-FC98-34DAF1171894}"/>
              </a:ext>
            </a:extLst>
          </p:cNvPr>
          <p:cNvSpPr txBox="1"/>
          <p:nvPr/>
        </p:nvSpPr>
        <p:spPr>
          <a:xfrm>
            <a:off x="1939537" y="579455"/>
            <a:ext cx="7851228" cy="1046440"/>
          </a:xfrm>
          <a:prstGeom prst="rect">
            <a:avLst/>
          </a:prstGeom>
          <a:noFill/>
        </p:spPr>
        <p:txBody>
          <a:bodyPr wrap="square" rtlCol="0">
            <a:spAutoFit/>
          </a:bodyPr>
          <a:lstStyle/>
          <a:p>
            <a:pPr algn="ctr"/>
            <a:r>
              <a:rPr lang="en-GB" sz="3400">
                <a:solidFill>
                  <a:srgbClr val="FFFFFF"/>
                </a:solidFill>
                <a:latin typeface="+mj-lt"/>
              </a:rPr>
              <a:t>Introducing Laura </a:t>
            </a:r>
            <a:r>
              <a:rPr lang="en-GB" sz="3400" err="1">
                <a:solidFill>
                  <a:srgbClr val="FFFFFF"/>
                </a:solidFill>
                <a:latin typeface="+mj-lt"/>
              </a:rPr>
              <a:t>Ougden</a:t>
            </a:r>
            <a:r>
              <a:rPr lang="en-GB" sz="3400">
                <a:solidFill>
                  <a:srgbClr val="FFFFFF"/>
                </a:solidFill>
                <a:latin typeface="+mj-lt"/>
              </a:rPr>
              <a:t>, </a:t>
            </a:r>
          </a:p>
          <a:p>
            <a:pPr algn="ctr"/>
            <a:r>
              <a:rPr lang="en-GB" sz="2800">
                <a:solidFill>
                  <a:srgbClr val="FFFFFF"/>
                </a:solidFill>
              </a:rPr>
              <a:t>Brand Awareness Manager, Lexus</a:t>
            </a:r>
            <a:endParaRPr lang="en-GB" sz="2800">
              <a:gradFill flip="none" rotWithShape="1">
                <a:gsLst>
                  <a:gs pos="0">
                    <a:srgbClr val="FF9E00"/>
                  </a:gs>
                  <a:gs pos="35000">
                    <a:srgbClr val="E10000"/>
                  </a:gs>
                  <a:gs pos="60000">
                    <a:srgbClr val="B5007D"/>
                  </a:gs>
                  <a:gs pos="85000">
                    <a:srgbClr val="21429C"/>
                  </a:gs>
                  <a:gs pos="100000">
                    <a:srgbClr val="0071FF"/>
                  </a:gs>
                </a:gsLst>
                <a:lin ang="0" scaled="1"/>
                <a:tileRect/>
              </a:gradFill>
            </a:endParaRPr>
          </a:p>
        </p:txBody>
      </p:sp>
    </p:spTree>
    <p:extLst>
      <p:ext uri="{BB962C8B-B14F-4D97-AF65-F5344CB8AC3E}">
        <p14:creationId xmlns:p14="http://schemas.microsoft.com/office/powerpoint/2010/main" val="118344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ed car with a pile of tennis balls">
            <a:extLst>
              <a:ext uri="{FF2B5EF4-FFF2-40B4-BE49-F238E27FC236}">
                <a16:creationId xmlns:a16="http://schemas.microsoft.com/office/drawing/2014/main" id="{5385CA47-55C0-C245-4457-AA91D83DCC08}"/>
              </a:ext>
            </a:extLst>
          </p:cNvPr>
          <p:cNvPicPr>
            <a:picLocks noChangeAspect="1"/>
          </p:cNvPicPr>
          <p:nvPr/>
        </p:nvPicPr>
        <p:blipFill>
          <a:blip r:embed="rId3">
            <a:extLst>
              <a:ext uri="{28A0092B-C50C-407E-A947-70E740481C1C}">
                <a14:useLocalDpi xmlns:a14="http://schemas.microsoft.com/office/drawing/2010/main" val="0"/>
              </a:ext>
            </a:extLst>
          </a:blip>
          <a:srcRect t="10000"/>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810501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851F929A-C170-6A42-AEE8-A75E616F78D0}"/>
              </a:ext>
            </a:extLst>
          </p:cNvPr>
          <p:cNvSpPr>
            <a:spLocks noGrp="1"/>
          </p:cNvSpPr>
          <p:nvPr>
            <p:ph type="body" sz="quarter" idx="21"/>
          </p:nvPr>
        </p:nvSpPr>
        <p:spPr>
          <a:xfrm>
            <a:off x="570049" y="603436"/>
            <a:ext cx="11181828" cy="480131"/>
          </a:xfrm>
        </p:spPr>
        <p:txBody>
          <a:bodyPr/>
          <a:lstStyle/>
          <a:p>
            <a:r>
              <a:rPr lang="en-US"/>
              <a:t>Positive shifts in </a:t>
            </a:r>
            <a:r>
              <a:rPr lang="en-US" err="1"/>
              <a:t>lexus</a:t>
            </a:r>
            <a:r>
              <a:rPr lang="en-US"/>
              <a:t> brand objectives</a:t>
            </a:r>
          </a:p>
        </p:txBody>
      </p:sp>
      <p:graphicFrame>
        <p:nvGraphicFramePr>
          <p:cNvPr id="4" name="Chart 3">
            <a:extLst>
              <a:ext uri="{FF2B5EF4-FFF2-40B4-BE49-F238E27FC236}">
                <a16:creationId xmlns:a16="http://schemas.microsoft.com/office/drawing/2014/main" id="{6FB5CC20-7987-980E-C555-B22EF6FABDFC}"/>
              </a:ext>
            </a:extLst>
          </p:cNvPr>
          <p:cNvGraphicFramePr/>
          <p:nvPr/>
        </p:nvGraphicFramePr>
        <p:xfrm>
          <a:off x="468984" y="3522133"/>
          <a:ext cx="5627016" cy="24991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08A43A28-5A0F-FD88-B0B5-DDE2C7D1ECE0}"/>
              </a:ext>
            </a:extLst>
          </p:cNvPr>
          <p:cNvGraphicFramePr/>
          <p:nvPr/>
        </p:nvGraphicFramePr>
        <p:xfrm>
          <a:off x="6429518" y="2407308"/>
          <a:ext cx="5627016" cy="361398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743EA41-F847-9D4A-34EB-C4C85E8130C1}"/>
              </a:ext>
            </a:extLst>
          </p:cNvPr>
          <p:cNvSpPr txBox="1"/>
          <p:nvPr/>
        </p:nvSpPr>
        <p:spPr>
          <a:xfrm>
            <a:off x="942232" y="2062747"/>
            <a:ext cx="468052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a:ea typeface="+mn-ea"/>
                <a:cs typeface="+mn-cs"/>
              </a:rPr>
              <a:t>Salience</a:t>
            </a:r>
            <a:endParaRPr kumimoji="0" lang="en-GB" sz="1600" b="1" i="0" u="none" strike="noStrike" kern="1200" cap="none" spc="0" normalizeH="0" baseline="0" noProof="0">
              <a:ln>
                <a:noFill/>
              </a:ln>
              <a:solidFill>
                <a:srgbClr val="FFFFFF"/>
              </a:solidFill>
              <a:effectLst/>
              <a:uLnTx/>
              <a:uFillTx/>
              <a:latin typeface="Calibri"/>
              <a:ea typeface="+mn-ea"/>
              <a:cs typeface="+mn-cs"/>
            </a:endParaRPr>
          </a:p>
        </p:txBody>
      </p:sp>
      <p:sp>
        <p:nvSpPr>
          <p:cNvPr id="7" name="TextBox 6">
            <a:extLst>
              <a:ext uri="{FF2B5EF4-FFF2-40B4-BE49-F238E27FC236}">
                <a16:creationId xmlns:a16="http://schemas.microsoft.com/office/drawing/2014/main" id="{B846F84F-E972-8491-9DD1-587B7B78C885}"/>
              </a:ext>
            </a:extLst>
          </p:cNvPr>
          <p:cNvSpPr txBox="1"/>
          <p:nvPr/>
        </p:nvSpPr>
        <p:spPr>
          <a:xfrm>
            <a:off x="6978966" y="2028622"/>
            <a:ext cx="468052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a:ea typeface="+mn-ea"/>
                <a:cs typeface="+mn-cs"/>
              </a:rPr>
              <a:t>Brand Who Reflects I Am</a:t>
            </a:r>
            <a:endParaRPr kumimoji="0" lang="en-GB" sz="1600" b="1" i="0" u="none" strike="noStrike" kern="1200" cap="none" spc="0" normalizeH="0" baseline="0" noProof="0">
              <a:ln>
                <a:noFill/>
              </a:ln>
              <a:solidFill>
                <a:srgbClr val="FFFFFF"/>
              </a:solidFill>
              <a:effectLst/>
              <a:uLnTx/>
              <a:uFillTx/>
              <a:latin typeface="Calibri"/>
              <a:ea typeface="+mn-ea"/>
              <a:cs typeface="+mn-cs"/>
            </a:endParaRPr>
          </a:p>
        </p:txBody>
      </p:sp>
      <p:sp>
        <p:nvSpPr>
          <p:cNvPr id="8" name="TextBox 7">
            <a:extLst>
              <a:ext uri="{FF2B5EF4-FFF2-40B4-BE49-F238E27FC236}">
                <a16:creationId xmlns:a16="http://schemas.microsoft.com/office/drawing/2014/main" id="{4DDA47D8-F903-0CFD-B56A-38C2B6FAD291}"/>
              </a:ext>
            </a:extLst>
          </p:cNvPr>
          <p:cNvSpPr txBox="1"/>
          <p:nvPr/>
        </p:nvSpPr>
        <p:spPr>
          <a:xfrm>
            <a:off x="5096018" y="6314836"/>
            <a:ext cx="2667000" cy="276999"/>
          </a:xfrm>
          <a:prstGeom prst="rect">
            <a:avLst/>
          </a:prstGeom>
          <a:noFill/>
        </p:spPr>
        <p:txBody>
          <a:bodyPr wrap="square">
            <a:spAutoFit/>
          </a:bodyPr>
          <a:lstStyle/>
          <a:p>
            <a:r>
              <a:rPr lang="en-GB" sz="1200">
                <a:solidFill>
                  <a:schemeClr val="bg1"/>
                </a:solidFill>
              </a:rPr>
              <a:t>Source: GFK Brand Scan 2022 to 2024</a:t>
            </a:r>
          </a:p>
        </p:txBody>
      </p:sp>
      <p:sp>
        <p:nvSpPr>
          <p:cNvPr id="10" name="TextBox 9">
            <a:extLst>
              <a:ext uri="{FF2B5EF4-FFF2-40B4-BE49-F238E27FC236}">
                <a16:creationId xmlns:a16="http://schemas.microsoft.com/office/drawing/2014/main" id="{C00A562C-0D9C-7DB3-37EE-C0AF6E105936}"/>
              </a:ext>
            </a:extLst>
          </p:cNvPr>
          <p:cNvSpPr txBox="1"/>
          <p:nvPr/>
        </p:nvSpPr>
        <p:spPr>
          <a:xfrm>
            <a:off x="135466" y="4394200"/>
            <a:ext cx="651933" cy="276999"/>
          </a:xfrm>
          <a:prstGeom prst="rect">
            <a:avLst/>
          </a:prstGeom>
          <a:noFill/>
        </p:spPr>
        <p:txBody>
          <a:bodyPr wrap="square" rtlCol="0">
            <a:spAutoFit/>
          </a:bodyPr>
          <a:lstStyle/>
          <a:p>
            <a:r>
              <a:rPr lang="en-GB" sz="1200">
                <a:solidFill>
                  <a:schemeClr val="bg1"/>
                </a:solidFill>
              </a:rPr>
              <a:t>%</a:t>
            </a:r>
          </a:p>
        </p:txBody>
      </p:sp>
      <p:sp>
        <p:nvSpPr>
          <p:cNvPr id="12" name="TextBox 11">
            <a:extLst>
              <a:ext uri="{FF2B5EF4-FFF2-40B4-BE49-F238E27FC236}">
                <a16:creationId xmlns:a16="http://schemas.microsoft.com/office/drawing/2014/main" id="{1B540D75-5A7E-A285-B065-2D2537B6DA71}"/>
              </a:ext>
            </a:extLst>
          </p:cNvPr>
          <p:cNvSpPr txBox="1"/>
          <p:nvPr/>
        </p:nvSpPr>
        <p:spPr>
          <a:xfrm>
            <a:off x="6127095" y="3826934"/>
            <a:ext cx="651933" cy="276999"/>
          </a:xfrm>
          <a:prstGeom prst="rect">
            <a:avLst/>
          </a:prstGeom>
          <a:noFill/>
        </p:spPr>
        <p:txBody>
          <a:bodyPr wrap="square" rtlCol="0">
            <a:spAutoFit/>
          </a:bodyPr>
          <a:lstStyle/>
          <a:p>
            <a:r>
              <a:rPr lang="en-GB" sz="1200">
                <a:solidFill>
                  <a:schemeClr val="bg1"/>
                </a:solidFill>
              </a:rPr>
              <a:t>%</a:t>
            </a:r>
          </a:p>
        </p:txBody>
      </p:sp>
    </p:spTree>
    <p:extLst>
      <p:ext uri="{BB962C8B-B14F-4D97-AF65-F5344CB8AC3E}">
        <p14:creationId xmlns:p14="http://schemas.microsoft.com/office/powerpoint/2010/main" val="225204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E052C20-C598-DBFC-9077-FC8692D324EB}"/>
              </a:ext>
            </a:extLst>
          </p:cNvPr>
          <p:cNvSpPr>
            <a:spLocks noGrp="1"/>
          </p:cNvSpPr>
          <p:nvPr>
            <p:ph type="body" sz="quarter" idx="20"/>
          </p:nvPr>
        </p:nvSpPr>
        <p:spPr>
          <a:xfrm>
            <a:off x="570049" y="603436"/>
            <a:ext cx="11181828" cy="480131"/>
          </a:xfrm>
        </p:spPr>
        <p:txBody>
          <a:bodyPr/>
          <a:lstStyle/>
          <a:p>
            <a:r>
              <a:rPr lang="en-GB" cap="none"/>
              <a:t>TENNIS SPONSORSHIP IS BUILDING BRAND SALIENCE </a:t>
            </a:r>
            <a:endParaRPr kumimoji="0" lang="en-GB" sz="2800" i="0" strike="noStrike" kern="1200" cap="none" spc="0" normalizeH="0" baseline="0" noProof="0">
              <a:ln>
                <a:noFill/>
              </a:ln>
              <a:effectLst/>
              <a:uLnTx/>
              <a:uFillTx/>
              <a:ea typeface="+mn-ea"/>
              <a:cs typeface="+mn-cs"/>
            </a:endParaRPr>
          </a:p>
        </p:txBody>
      </p:sp>
      <p:sp>
        <p:nvSpPr>
          <p:cNvPr id="9" name="TextBox 8">
            <a:extLst>
              <a:ext uri="{FF2B5EF4-FFF2-40B4-BE49-F238E27FC236}">
                <a16:creationId xmlns:a16="http://schemas.microsoft.com/office/drawing/2014/main" id="{CB2F6F6F-51D2-D567-5164-562F20FA47DE}"/>
              </a:ext>
            </a:extLst>
          </p:cNvPr>
          <p:cNvSpPr txBox="1"/>
          <p:nvPr/>
        </p:nvSpPr>
        <p:spPr>
          <a:xfrm>
            <a:off x="4576102" y="6380000"/>
            <a:ext cx="3426941"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FFFFFF"/>
                </a:solidFill>
                <a:effectLst/>
                <a:uLnTx/>
                <a:uFillTx/>
                <a:latin typeface="Nobel-Book"/>
                <a:ea typeface="+mn-ea"/>
                <a:cs typeface="+mn-cs"/>
              </a:rPr>
              <a:t>Source: YouGov Bespoke Tennis Tracking Study </a:t>
            </a:r>
            <a:r>
              <a:rPr lang="en-GB" sz="1050">
                <a:solidFill>
                  <a:srgbClr val="FFFFFF"/>
                </a:solidFill>
                <a:latin typeface="Nobel-Book"/>
              </a:rPr>
              <a:t>20</a:t>
            </a:r>
            <a:r>
              <a:rPr kumimoji="0" lang="en-GB" sz="1050" b="0" i="0" u="none" strike="noStrike" kern="1200" cap="none" spc="0" normalizeH="0" baseline="0" noProof="0">
                <a:ln>
                  <a:noFill/>
                </a:ln>
                <a:solidFill>
                  <a:srgbClr val="FFFFFF"/>
                </a:solidFill>
                <a:effectLst/>
                <a:uLnTx/>
                <a:uFillTx/>
                <a:latin typeface="Nobel-Book"/>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1" u="none" strike="noStrike" kern="1200" cap="none" spc="0" normalizeH="0" baseline="0" noProof="0">
                <a:ln>
                  <a:noFill/>
                </a:ln>
                <a:solidFill>
                  <a:srgbClr val="FFFFFF"/>
                </a:solidFill>
                <a:effectLst/>
                <a:uLnTx/>
                <a:uFillTx/>
                <a:latin typeface="Nobel-Book"/>
                <a:ea typeface="+mn-ea"/>
                <a:cs typeface="+mn-cs"/>
              </a:rPr>
              <a:t>N = 1000, people interested in tennis</a:t>
            </a:r>
          </a:p>
        </p:txBody>
      </p:sp>
      <p:sp>
        <p:nvSpPr>
          <p:cNvPr id="11" name="TextBox 10">
            <a:extLst>
              <a:ext uri="{FF2B5EF4-FFF2-40B4-BE49-F238E27FC236}">
                <a16:creationId xmlns:a16="http://schemas.microsoft.com/office/drawing/2014/main" id="{773DA7C2-09BD-FB1D-5D83-C05BE60BFE4F}"/>
              </a:ext>
            </a:extLst>
          </p:cNvPr>
          <p:cNvSpPr txBox="1"/>
          <p:nvPr/>
        </p:nvSpPr>
        <p:spPr>
          <a:xfrm>
            <a:off x="3714317" y="1408909"/>
            <a:ext cx="468052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a:ea typeface="+mn-ea"/>
                <a:cs typeface="+mn-cs"/>
              </a:rPr>
              <a:t>Salience of Car Brands as a Tennis Sponsor</a:t>
            </a:r>
            <a:endParaRPr kumimoji="0" lang="en-GB" sz="1200" b="1" i="0" u="none" strike="noStrike" kern="1200" cap="none" spc="0" normalizeH="0" baseline="0" noProof="0">
              <a:ln>
                <a:noFill/>
              </a:ln>
              <a:solidFill>
                <a:srgbClr val="FFFFFF"/>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C7F958C4-81A5-A7F2-E5FC-9B4DB84E5E79}"/>
              </a:ext>
            </a:extLst>
          </p:cNvPr>
          <p:cNvSpPr/>
          <p:nvPr/>
        </p:nvSpPr>
        <p:spPr>
          <a:xfrm>
            <a:off x="2940855" y="1945166"/>
            <a:ext cx="472440" cy="3509010"/>
          </a:xfrm>
          <a:prstGeom prst="rect">
            <a:avLst/>
          </a:prstGeo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Nobel-Book"/>
              <a:ea typeface="+mn-ea"/>
              <a:cs typeface="+mn-cs"/>
            </a:endParaRPr>
          </a:p>
        </p:txBody>
      </p:sp>
      <p:sp>
        <p:nvSpPr>
          <p:cNvPr id="13" name="Rectangle 12">
            <a:extLst>
              <a:ext uri="{FF2B5EF4-FFF2-40B4-BE49-F238E27FC236}">
                <a16:creationId xmlns:a16="http://schemas.microsoft.com/office/drawing/2014/main" id="{84D3F680-77BA-B1B8-BBA3-DA541C3E2A0E}"/>
              </a:ext>
            </a:extLst>
          </p:cNvPr>
          <p:cNvSpPr/>
          <p:nvPr/>
        </p:nvSpPr>
        <p:spPr>
          <a:xfrm>
            <a:off x="3500925" y="1941356"/>
            <a:ext cx="481965" cy="3516630"/>
          </a:xfrm>
          <a:prstGeom prst="rect">
            <a:avLst/>
          </a:prstGeo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Nobel-Book"/>
              <a:ea typeface="+mn-ea"/>
              <a:cs typeface="+mn-cs"/>
            </a:endParaRPr>
          </a:p>
        </p:txBody>
      </p:sp>
      <p:sp>
        <p:nvSpPr>
          <p:cNvPr id="14" name="Rectangle 13">
            <a:extLst>
              <a:ext uri="{FF2B5EF4-FFF2-40B4-BE49-F238E27FC236}">
                <a16:creationId xmlns:a16="http://schemas.microsoft.com/office/drawing/2014/main" id="{9AFD3D52-43AE-DDE7-5976-3272F6648C19}"/>
              </a:ext>
            </a:extLst>
          </p:cNvPr>
          <p:cNvSpPr/>
          <p:nvPr/>
        </p:nvSpPr>
        <p:spPr>
          <a:xfrm>
            <a:off x="4245780" y="1945166"/>
            <a:ext cx="485775" cy="3509010"/>
          </a:xfrm>
          <a:prstGeom prst="rect">
            <a:avLst/>
          </a:prstGeo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Nobel-Book"/>
              <a:ea typeface="+mn-ea"/>
              <a:cs typeface="+mn-cs"/>
            </a:endParaRPr>
          </a:p>
        </p:txBody>
      </p:sp>
      <p:sp>
        <p:nvSpPr>
          <p:cNvPr id="15" name="Rectangle 14">
            <a:extLst>
              <a:ext uri="{FF2B5EF4-FFF2-40B4-BE49-F238E27FC236}">
                <a16:creationId xmlns:a16="http://schemas.microsoft.com/office/drawing/2014/main" id="{3A202F84-0A77-E21B-0387-7CFB6A3159EC}"/>
              </a:ext>
            </a:extLst>
          </p:cNvPr>
          <p:cNvSpPr/>
          <p:nvPr/>
        </p:nvSpPr>
        <p:spPr>
          <a:xfrm>
            <a:off x="5278290" y="1939451"/>
            <a:ext cx="480060" cy="3507105"/>
          </a:xfrm>
          <a:prstGeom prst="rect">
            <a:avLst/>
          </a:prstGeo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Nobel-Book"/>
              <a:ea typeface="+mn-ea"/>
              <a:cs typeface="+mn-cs"/>
            </a:endParaRPr>
          </a:p>
        </p:txBody>
      </p:sp>
      <p:sp>
        <p:nvSpPr>
          <p:cNvPr id="16" name="Rectangle 15">
            <a:extLst>
              <a:ext uri="{FF2B5EF4-FFF2-40B4-BE49-F238E27FC236}">
                <a16:creationId xmlns:a16="http://schemas.microsoft.com/office/drawing/2014/main" id="{5017DFBD-3F7F-B2B0-5933-AF59B5D557E9}"/>
              </a:ext>
            </a:extLst>
          </p:cNvPr>
          <p:cNvSpPr/>
          <p:nvPr/>
        </p:nvSpPr>
        <p:spPr>
          <a:xfrm>
            <a:off x="6249840" y="1943261"/>
            <a:ext cx="480060" cy="3503295"/>
          </a:xfrm>
          <a:prstGeom prst="rect">
            <a:avLst/>
          </a:prstGeo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Nobel-Book"/>
              <a:ea typeface="+mn-ea"/>
              <a:cs typeface="+mn-cs"/>
            </a:endParaRPr>
          </a:p>
        </p:txBody>
      </p:sp>
      <p:sp>
        <p:nvSpPr>
          <p:cNvPr id="17" name="Rectangle 16">
            <a:extLst>
              <a:ext uri="{FF2B5EF4-FFF2-40B4-BE49-F238E27FC236}">
                <a16:creationId xmlns:a16="http://schemas.microsoft.com/office/drawing/2014/main" id="{33337599-BB82-144A-BD66-C6F855CF8CB4}"/>
              </a:ext>
            </a:extLst>
          </p:cNvPr>
          <p:cNvSpPr/>
          <p:nvPr/>
        </p:nvSpPr>
        <p:spPr>
          <a:xfrm>
            <a:off x="6769905" y="1939451"/>
            <a:ext cx="481965" cy="3507105"/>
          </a:xfrm>
          <a:prstGeom prst="rect">
            <a:avLst/>
          </a:prstGeo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Nobel-Book"/>
              <a:ea typeface="+mn-ea"/>
              <a:cs typeface="+mn-cs"/>
            </a:endParaRPr>
          </a:p>
        </p:txBody>
      </p:sp>
      <p:sp>
        <p:nvSpPr>
          <p:cNvPr id="18" name="Rectangle 17">
            <a:extLst>
              <a:ext uri="{FF2B5EF4-FFF2-40B4-BE49-F238E27FC236}">
                <a16:creationId xmlns:a16="http://schemas.microsoft.com/office/drawing/2014/main" id="{8E16D426-BA9A-A261-5FAC-F6184712A8A9}"/>
              </a:ext>
            </a:extLst>
          </p:cNvPr>
          <p:cNvSpPr/>
          <p:nvPr/>
        </p:nvSpPr>
        <p:spPr>
          <a:xfrm>
            <a:off x="7297590" y="1928071"/>
            <a:ext cx="487680" cy="3529915"/>
          </a:xfrm>
          <a:prstGeom prst="rect">
            <a:avLst/>
          </a:prstGeo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Nobel-Book"/>
              <a:ea typeface="+mn-ea"/>
              <a:cs typeface="+mn-cs"/>
            </a:endParaRPr>
          </a:p>
        </p:txBody>
      </p:sp>
      <p:sp>
        <p:nvSpPr>
          <p:cNvPr id="19" name="Rectangle 18">
            <a:extLst>
              <a:ext uri="{FF2B5EF4-FFF2-40B4-BE49-F238E27FC236}">
                <a16:creationId xmlns:a16="http://schemas.microsoft.com/office/drawing/2014/main" id="{D7EC91C0-C171-4463-B396-37EB688B994E}"/>
              </a:ext>
            </a:extLst>
          </p:cNvPr>
          <p:cNvSpPr/>
          <p:nvPr/>
        </p:nvSpPr>
        <p:spPr>
          <a:xfrm>
            <a:off x="8360580" y="1941356"/>
            <a:ext cx="481965" cy="3514725"/>
          </a:xfrm>
          <a:prstGeom prst="rect">
            <a:avLst/>
          </a:prstGeo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Nobel-Book"/>
              <a:ea typeface="+mn-ea"/>
              <a:cs typeface="+mn-cs"/>
            </a:endParaRPr>
          </a:p>
        </p:txBody>
      </p:sp>
      <p:sp>
        <p:nvSpPr>
          <p:cNvPr id="20" name="TextBox 10">
            <a:extLst>
              <a:ext uri="{FF2B5EF4-FFF2-40B4-BE49-F238E27FC236}">
                <a16:creationId xmlns:a16="http://schemas.microsoft.com/office/drawing/2014/main" id="{BA621586-1388-A652-1ED2-9C442B918FDA}"/>
              </a:ext>
            </a:extLst>
          </p:cNvPr>
          <p:cNvSpPr txBox="1"/>
          <p:nvPr/>
        </p:nvSpPr>
        <p:spPr>
          <a:xfrm>
            <a:off x="2919900" y="1928071"/>
            <a:ext cx="487680" cy="32575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Nobel-Book"/>
                <a:ea typeface="+mn-ea"/>
                <a:cs typeface="+mn-cs"/>
              </a:rPr>
              <a:t>US Open</a:t>
            </a:r>
          </a:p>
        </p:txBody>
      </p:sp>
      <p:sp>
        <p:nvSpPr>
          <p:cNvPr id="21" name="TextBox 11">
            <a:extLst>
              <a:ext uri="{FF2B5EF4-FFF2-40B4-BE49-F238E27FC236}">
                <a16:creationId xmlns:a16="http://schemas.microsoft.com/office/drawing/2014/main" id="{44BA8406-9EF0-33B9-2CC9-A6E41EA62D77}"/>
              </a:ext>
            </a:extLst>
          </p:cNvPr>
          <p:cNvSpPr txBox="1"/>
          <p:nvPr/>
        </p:nvSpPr>
        <p:spPr>
          <a:xfrm>
            <a:off x="3451395" y="1935691"/>
            <a:ext cx="685800" cy="32194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Nobel-Book"/>
                <a:ea typeface="+mn-ea"/>
                <a:cs typeface="+mn-cs"/>
              </a:rPr>
              <a:t>Davis Cup</a:t>
            </a:r>
          </a:p>
        </p:txBody>
      </p:sp>
      <p:sp>
        <p:nvSpPr>
          <p:cNvPr id="22" name="TextBox 12">
            <a:extLst>
              <a:ext uri="{FF2B5EF4-FFF2-40B4-BE49-F238E27FC236}">
                <a16:creationId xmlns:a16="http://schemas.microsoft.com/office/drawing/2014/main" id="{7CFD2521-B56B-B241-711D-3FE2132219BA}"/>
              </a:ext>
            </a:extLst>
          </p:cNvPr>
          <p:cNvSpPr txBox="1"/>
          <p:nvPr/>
        </p:nvSpPr>
        <p:spPr>
          <a:xfrm>
            <a:off x="4236255" y="1935691"/>
            <a:ext cx="685800" cy="32194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Nobel-Book"/>
                <a:ea typeface="+mn-ea"/>
                <a:cs typeface="+mn-cs"/>
              </a:rPr>
              <a:t>BJK Cup</a:t>
            </a:r>
          </a:p>
        </p:txBody>
      </p:sp>
      <p:sp>
        <p:nvSpPr>
          <p:cNvPr id="23" name="TextBox 13">
            <a:extLst>
              <a:ext uri="{FF2B5EF4-FFF2-40B4-BE49-F238E27FC236}">
                <a16:creationId xmlns:a16="http://schemas.microsoft.com/office/drawing/2014/main" id="{DD805251-2289-669B-452D-2A7E68F19B92}"/>
              </a:ext>
            </a:extLst>
          </p:cNvPr>
          <p:cNvSpPr txBox="1"/>
          <p:nvPr/>
        </p:nvSpPr>
        <p:spPr>
          <a:xfrm>
            <a:off x="5165895" y="1935691"/>
            <a:ext cx="685800"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Nobel-Book"/>
                <a:ea typeface="+mn-ea"/>
                <a:cs typeface="+mn-cs"/>
              </a:rPr>
              <a:t>Australian Open</a:t>
            </a:r>
          </a:p>
        </p:txBody>
      </p:sp>
      <p:sp>
        <p:nvSpPr>
          <p:cNvPr id="24" name="TextBox 14">
            <a:extLst>
              <a:ext uri="{FF2B5EF4-FFF2-40B4-BE49-F238E27FC236}">
                <a16:creationId xmlns:a16="http://schemas.microsoft.com/office/drawing/2014/main" id="{7B8ACA5C-C910-0904-E03E-1D97F51E1020}"/>
              </a:ext>
            </a:extLst>
          </p:cNvPr>
          <p:cNvSpPr txBox="1"/>
          <p:nvPr/>
        </p:nvSpPr>
        <p:spPr>
          <a:xfrm>
            <a:off x="6154590" y="1947120"/>
            <a:ext cx="685800" cy="4648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Nobel-Book"/>
                <a:ea typeface="+mn-ea"/>
                <a:cs typeface="+mn-cs"/>
              </a:rPr>
              <a:t>Surbiton, Eastbourne, Nottingham</a:t>
            </a:r>
          </a:p>
        </p:txBody>
      </p:sp>
      <p:sp>
        <p:nvSpPr>
          <p:cNvPr id="25" name="TextBox 15">
            <a:extLst>
              <a:ext uri="{FF2B5EF4-FFF2-40B4-BE49-F238E27FC236}">
                <a16:creationId xmlns:a16="http://schemas.microsoft.com/office/drawing/2014/main" id="{E3CA80FC-17DA-FAE6-1BF3-688D69BF72CA}"/>
              </a:ext>
            </a:extLst>
          </p:cNvPr>
          <p:cNvSpPr txBox="1"/>
          <p:nvPr/>
        </p:nvSpPr>
        <p:spPr>
          <a:xfrm>
            <a:off x="6674655" y="1929975"/>
            <a:ext cx="685800" cy="4648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Nobel-Book"/>
                <a:ea typeface="+mn-ea"/>
                <a:cs typeface="+mn-cs"/>
              </a:rPr>
              <a:t>Queens</a:t>
            </a:r>
          </a:p>
        </p:txBody>
      </p:sp>
      <p:sp>
        <p:nvSpPr>
          <p:cNvPr id="26" name="TextBox 16">
            <a:extLst>
              <a:ext uri="{FF2B5EF4-FFF2-40B4-BE49-F238E27FC236}">
                <a16:creationId xmlns:a16="http://schemas.microsoft.com/office/drawing/2014/main" id="{26652DE9-7199-545B-1A72-7764D794316D}"/>
              </a:ext>
            </a:extLst>
          </p:cNvPr>
          <p:cNvSpPr txBox="1"/>
          <p:nvPr/>
        </p:nvSpPr>
        <p:spPr>
          <a:xfrm>
            <a:off x="7221390" y="1935691"/>
            <a:ext cx="685800" cy="3333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Nobel-Book"/>
                <a:ea typeface="+mn-ea"/>
                <a:cs typeface="+mn-cs"/>
              </a:rPr>
              <a:t>Wimbledon</a:t>
            </a:r>
          </a:p>
        </p:txBody>
      </p:sp>
      <p:sp>
        <p:nvSpPr>
          <p:cNvPr id="27" name="TextBox 17">
            <a:extLst>
              <a:ext uri="{FF2B5EF4-FFF2-40B4-BE49-F238E27FC236}">
                <a16:creationId xmlns:a16="http://schemas.microsoft.com/office/drawing/2014/main" id="{36BC8E50-D75C-991B-B6BD-B4221BA8C893}"/>
              </a:ext>
            </a:extLst>
          </p:cNvPr>
          <p:cNvSpPr txBox="1"/>
          <p:nvPr/>
        </p:nvSpPr>
        <p:spPr>
          <a:xfrm>
            <a:off x="8326290" y="1935691"/>
            <a:ext cx="516255" cy="31623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Nobel-Book"/>
                <a:ea typeface="+mn-ea"/>
                <a:cs typeface="+mn-cs"/>
              </a:rPr>
              <a:t>US Open</a:t>
            </a:r>
          </a:p>
        </p:txBody>
      </p:sp>
      <p:sp>
        <p:nvSpPr>
          <p:cNvPr id="28" name="TextBox 27">
            <a:extLst>
              <a:ext uri="{FF2B5EF4-FFF2-40B4-BE49-F238E27FC236}">
                <a16:creationId xmlns:a16="http://schemas.microsoft.com/office/drawing/2014/main" id="{3681C5D5-C00A-48E3-CCC5-753E537A1A13}"/>
              </a:ext>
            </a:extLst>
          </p:cNvPr>
          <p:cNvSpPr txBox="1"/>
          <p:nvPr/>
        </p:nvSpPr>
        <p:spPr>
          <a:xfrm>
            <a:off x="5893478" y="4166742"/>
            <a:ext cx="96421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00"/>
                </a:solidFill>
                <a:effectLst/>
                <a:uLnTx/>
                <a:uFillTx/>
                <a:latin typeface="Calibri" panose="020F0502020204030204" pitchFamily="34" charset="0"/>
                <a:ea typeface="+mn-ea"/>
                <a:cs typeface="Calibri" panose="020F0502020204030204" pitchFamily="34" charset="0"/>
              </a:rPr>
              <a:t>Launch of Sky Tennis</a:t>
            </a:r>
          </a:p>
        </p:txBody>
      </p:sp>
      <p:sp>
        <p:nvSpPr>
          <p:cNvPr id="29" name="Oval 28">
            <a:extLst>
              <a:ext uri="{FF2B5EF4-FFF2-40B4-BE49-F238E27FC236}">
                <a16:creationId xmlns:a16="http://schemas.microsoft.com/office/drawing/2014/main" id="{5D6EF386-8D16-2C99-7900-8843F358088E}"/>
              </a:ext>
            </a:extLst>
          </p:cNvPr>
          <p:cNvSpPr/>
          <p:nvPr/>
        </p:nvSpPr>
        <p:spPr>
          <a:xfrm>
            <a:off x="5743437" y="4192335"/>
            <a:ext cx="167000" cy="133259"/>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bel-Book"/>
              <a:ea typeface="+mn-ea"/>
              <a:cs typeface="+mn-cs"/>
            </a:endParaRPr>
          </a:p>
        </p:txBody>
      </p:sp>
      <p:graphicFrame>
        <p:nvGraphicFramePr>
          <p:cNvPr id="30" name="Chart 29">
            <a:extLst>
              <a:ext uri="{FF2B5EF4-FFF2-40B4-BE49-F238E27FC236}">
                <a16:creationId xmlns:a16="http://schemas.microsoft.com/office/drawing/2014/main" id="{D7DA9188-C25D-F5C0-20DC-E975581A68AB}"/>
              </a:ext>
            </a:extLst>
          </p:cNvPr>
          <p:cNvGraphicFramePr>
            <a:graphicFrameLocks/>
          </p:cNvGraphicFramePr>
          <p:nvPr/>
        </p:nvGraphicFramePr>
        <p:xfrm>
          <a:off x="1855005" y="1848709"/>
          <a:ext cx="8399145" cy="4168140"/>
        </p:xfrm>
        <a:graphic>
          <a:graphicData uri="http://schemas.openxmlformats.org/drawingml/2006/chart">
            <c:chart xmlns:c="http://schemas.openxmlformats.org/drawingml/2006/chart" xmlns:r="http://schemas.openxmlformats.org/officeDocument/2006/relationships" r:id="rId2"/>
          </a:graphicData>
        </a:graphic>
      </p:graphicFrame>
      <p:sp>
        <p:nvSpPr>
          <p:cNvPr id="32" name="Rectangle 31">
            <a:extLst>
              <a:ext uri="{FF2B5EF4-FFF2-40B4-BE49-F238E27FC236}">
                <a16:creationId xmlns:a16="http://schemas.microsoft.com/office/drawing/2014/main" id="{C2802AA3-F9B6-4696-22DD-A98BF338363A}"/>
              </a:ext>
            </a:extLst>
          </p:cNvPr>
          <p:cNvSpPr/>
          <p:nvPr/>
        </p:nvSpPr>
        <p:spPr>
          <a:xfrm>
            <a:off x="5048704" y="5740395"/>
            <a:ext cx="685800" cy="19351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Brand A</a:t>
            </a:r>
          </a:p>
        </p:txBody>
      </p:sp>
      <p:sp>
        <p:nvSpPr>
          <p:cNvPr id="33" name="Rectangle 32">
            <a:extLst>
              <a:ext uri="{FF2B5EF4-FFF2-40B4-BE49-F238E27FC236}">
                <a16:creationId xmlns:a16="http://schemas.microsoft.com/office/drawing/2014/main" id="{C8182DFD-2783-EB2F-137F-7297D388CEEA}"/>
              </a:ext>
            </a:extLst>
          </p:cNvPr>
          <p:cNvSpPr/>
          <p:nvPr/>
        </p:nvSpPr>
        <p:spPr>
          <a:xfrm>
            <a:off x="6019797" y="5740395"/>
            <a:ext cx="622484" cy="20197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Brand B</a:t>
            </a:r>
          </a:p>
        </p:txBody>
      </p:sp>
      <p:sp>
        <p:nvSpPr>
          <p:cNvPr id="34" name="Rectangle 33">
            <a:extLst>
              <a:ext uri="{FF2B5EF4-FFF2-40B4-BE49-F238E27FC236}">
                <a16:creationId xmlns:a16="http://schemas.microsoft.com/office/drawing/2014/main" id="{192DE7E4-4832-1877-5D25-202E0D6525A9}"/>
              </a:ext>
            </a:extLst>
          </p:cNvPr>
          <p:cNvSpPr/>
          <p:nvPr/>
        </p:nvSpPr>
        <p:spPr>
          <a:xfrm>
            <a:off x="6910148" y="5747856"/>
            <a:ext cx="622484" cy="20197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Brand C</a:t>
            </a:r>
          </a:p>
        </p:txBody>
      </p:sp>
      <p:sp>
        <p:nvSpPr>
          <p:cNvPr id="35" name="Rectangle 34">
            <a:extLst>
              <a:ext uri="{FF2B5EF4-FFF2-40B4-BE49-F238E27FC236}">
                <a16:creationId xmlns:a16="http://schemas.microsoft.com/office/drawing/2014/main" id="{B58AE7D8-C7D3-61DE-0AAB-E2D4647AB1F0}"/>
              </a:ext>
            </a:extLst>
          </p:cNvPr>
          <p:cNvSpPr/>
          <p:nvPr/>
        </p:nvSpPr>
        <p:spPr>
          <a:xfrm>
            <a:off x="7907190" y="5748785"/>
            <a:ext cx="622484" cy="20197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Brand D</a:t>
            </a:r>
          </a:p>
        </p:txBody>
      </p:sp>
    </p:spTree>
    <p:extLst>
      <p:ext uri="{BB962C8B-B14F-4D97-AF65-F5344CB8AC3E}">
        <p14:creationId xmlns:p14="http://schemas.microsoft.com/office/powerpoint/2010/main" val="3834762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845201-1B21-6B27-5331-E17B2AC869AB}"/>
              </a:ext>
            </a:extLst>
          </p:cNvPr>
          <p:cNvPicPr>
            <a:picLocks noChangeAspect="1"/>
          </p:cNvPicPr>
          <p:nvPr/>
        </p:nvPicPr>
        <p:blipFill>
          <a:blip r:embed="rId2"/>
          <a:srcRect l="8716" t="17225" r="8333" b="6973"/>
          <a:stretch/>
        </p:blipFill>
        <p:spPr>
          <a:xfrm>
            <a:off x="0" y="0"/>
            <a:ext cx="12192000" cy="6963374"/>
          </a:xfrm>
          <a:prstGeom prst="rect">
            <a:avLst/>
          </a:prstGeom>
        </p:spPr>
      </p:pic>
      <p:sp>
        <p:nvSpPr>
          <p:cNvPr id="3" name="Text Placeholder 2">
            <a:extLst>
              <a:ext uri="{FF2B5EF4-FFF2-40B4-BE49-F238E27FC236}">
                <a16:creationId xmlns:a16="http://schemas.microsoft.com/office/drawing/2014/main" id="{10C432C2-0632-4601-11A2-CCEAEDE3EE70}"/>
              </a:ext>
            </a:extLst>
          </p:cNvPr>
          <p:cNvSpPr>
            <a:spLocks noGrp="1"/>
          </p:cNvSpPr>
          <p:nvPr>
            <p:ph type="body" sz="quarter" idx="20"/>
          </p:nvPr>
        </p:nvSpPr>
        <p:spPr>
          <a:xfrm>
            <a:off x="214449" y="352567"/>
            <a:ext cx="11181828" cy="867930"/>
          </a:xfrm>
        </p:spPr>
        <p:txBody>
          <a:bodyPr/>
          <a:lstStyle/>
          <a:p>
            <a:r>
              <a:rPr lang="en-GB"/>
              <a:t>Lexus SKY idents performed strongly with Sky tennis viewers</a:t>
            </a:r>
          </a:p>
        </p:txBody>
      </p:sp>
      <p:pic>
        <p:nvPicPr>
          <p:cNvPr id="6" name="Picture 5">
            <a:extLst>
              <a:ext uri="{FF2B5EF4-FFF2-40B4-BE49-F238E27FC236}">
                <a16:creationId xmlns:a16="http://schemas.microsoft.com/office/drawing/2014/main" id="{8D9AFC86-E08D-BAEE-296E-00503DF75C48}"/>
              </a:ext>
            </a:extLst>
          </p:cNvPr>
          <p:cNvPicPr>
            <a:picLocks noChangeAspect="1"/>
          </p:cNvPicPr>
          <p:nvPr/>
        </p:nvPicPr>
        <p:blipFill>
          <a:blip r:embed="rId3"/>
          <a:srcRect l="6473" t="31459" r="6967" b="32839"/>
          <a:stretch/>
        </p:blipFill>
        <p:spPr>
          <a:xfrm>
            <a:off x="3507982" y="4685099"/>
            <a:ext cx="5255018" cy="1354667"/>
          </a:xfrm>
          <a:prstGeom prst="rect">
            <a:avLst/>
          </a:prstGeom>
        </p:spPr>
      </p:pic>
      <p:sp>
        <p:nvSpPr>
          <p:cNvPr id="8" name="TextBox 7">
            <a:extLst>
              <a:ext uri="{FF2B5EF4-FFF2-40B4-BE49-F238E27FC236}">
                <a16:creationId xmlns:a16="http://schemas.microsoft.com/office/drawing/2014/main" id="{3DD6C900-8634-BB62-38AD-F868ABAEC315}"/>
              </a:ext>
            </a:extLst>
          </p:cNvPr>
          <p:cNvSpPr txBox="1"/>
          <p:nvPr/>
        </p:nvSpPr>
        <p:spPr>
          <a:xfrm>
            <a:off x="8898467" y="6518036"/>
            <a:ext cx="3352800" cy="276999"/>
          </a:xfrm>
          <a:prstGeom prst="rect">
            <a:avLst/>
          </a:prstGeom>
          <a:noFill/>
        </p:spPr>
        <p:txBody>
          <a:bodyPr wrap="square">
            <a:spAutoFit/>
          </a:bodyPr>
          <a:lstStyle/>
          <a:p>
            <a:r>
              <a:rPr lang="en-GB" sz="1200">
                <a:solidFill>
                  <a:schemeClr val="bg1"/>
                </a:solidFill>
              </a:rPr>
              <a:t>Source: System 1 Lexus Sky Tennis Idents Nov 2024 </a:t>
            </a:r>
          </a:p>
        </p:txBody>
      </p:sp>
    </p:spTree>
    <p:extLst>
      <p:ext uri="{BB962C8B-B14F-4D97-AF65-F5344CB8AC3E}">
        <p14:creationId xmlns:p14="http://schemas.microsoft.com/office/powerpoint/2010/main" val="3151274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0A59-BE17-17E2-A2C0-178046A19C50}"/>
              </a:ext>
            </a:extLst>
          </p:cNvPr>
          <p:cNvSpPr>
            <a:spLocks noGrp="1"/>
          </p:cNvSpPr>
          <p:nvPr>
            <p:ph type="title"/>
          </p:nvPr>
        </p:nvSpPr>
        <p:spPr>
          <a:xfrm>
            <a:off x="914821" y="2014679"/>
            <a:ext cx="6076287" cy="705258"/>
          </a:xfrm>
        </p:spPr>
        <p:txBody>
          <a:bodyPr/>
          <a:lstStyle/>
          <a:p>
            <a:r>
              <a:rPr lang="en-US"/>
              <a:t>Connected to </a:t>
            </a:r>
            <a:r>
              <a:rPr lang="en-US" i="1">
                <a:latin typeface="Sky Text" panose="020B0506040202020204" pitchFamily="34" charset="0"/>
                <a:cs typeface="Sky Text" panose="020B0506040202020204" pitchFamily="34" charset="0"/>
              </a:rPr>
              <a:t>Partners</a:t>
            </a:r>
          </a:p>
        </p:txBody>
      </p:sp>
    </p:spTree>
    <p:extLst>
      <p:ext uri="{BB962C8B-B14F-4D97-AF65-F5344CB8AC3E}">
        <p14:creationId xmlns:p14="http://schemas.microsoft.com/office/powerpoint/2010/main" val="3143931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8C2AD27C-D3F5-D2BE-A78E-61718457E69B}"/>
              </a:ext>
            </a:extLst>
          </p:cNvPr>
          <p:cNvSpPr/>
          <p:nvPr/>
        </p:nvSpPr>
        <p:spPr>
          <a:xfrm rot="16200000">
            <a:off x="7909427" y="2434058"/>
            <a:ext cx="5182762" cy="2729406"/>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298" eaLnBrk="0" fontAlgn="base" hangingPunct="0">
              <a:spcBef>
                <a:spcPct val="0"/>
              </a:spcBef>
              <a:spcAft>
                <a:spcPct val="0"/>
              </a:spcAft>
            </a:pPr>
            <a:endParaRPr lang="en-US" sz="2500">
              <a:solidFill>
                <a:srgbClr val="FFFFFF"/>
              </a:solidFill>
              <a:latin typeface="Sky Text Medium"/>
            </a:endParaRPr>
          </a:p>
        </p:txBody>
      </p:sp>
      <p:sp>
        <p:nvSpPr>
          <p:cNvPr id="6" name="Rectangle 5">
            <a:extLst>
              <a:ext uri="{FF2B5EF4-FFF2-40B4-BE49-F238E27FC236}">
                <a16:creationId xmlns:a16="http://schemas.microsoft.com/office/drawing/2014/main" id="{CAE4AB75-7353-5538-BCFA-146B9A1B0488}"/>
              </a:ext>
            </a:extLst>
          </p:cNvPr>
          <p:cNvSpPr/>
          <p:nvPr/>
        </p:nvSpPr>
        <p:spPr>
          <a:xfrm rot="16200000">
            <a:off x="2398839" y="-569706"/>
            <a:ext cx="5182760" cy="8736933"/>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298" eaLnBrk="0" fontAlgn="base" hangingPunct="0">
              <a:spcBef>
                <a:spcPct val="0"/>
              </a:spcBef>
              <a:spcAft>
                <a:spcPct val="0"/>
              </a:spcAft>
            </a:pPr>
            <a:endParaRPr lang="en-US" sz="2500">
              <a:solidFill>
                <a:srgbClr val="FFFFFF"/>
              </a:solidFill>
              <a:latin typeface="Sky Text Medium"/>
            </a:endParaRPr>
          </a:p>
        </p:txBody>
      </p:sp>
      <p:pic>
        <p:nvPicPr>
          <p:cNvPr id="37" name="Picture 36">
            <a:extLst>
              <a:ext uri="{FF2B5EF4-FFF2-40B4-BE49-F238E27FC236}">
                <a16:creationId xmlns:a16="http://schemas.microsoft.com/office/drawing/2014/main" id="{9BB2C2CC-F178-0B74-865F-1DB1C516C6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2598" y="4854607"/>
            <a:ext cx="703106" cy="337491"/>
          </a:xfrm>
          <a:prstGeom prst="rect">
            <a:avLst/>
          </a:prstGeom>
        </p:spPr>
      </p:pic>
      <p:pic>
        <p:nvPicPr>
          <p:cNvPr id="60" name="Picture 59" descr="A close up of a logo&#10;&#10;Description automatically generated">
            <a:extLst>
              <a:ext uri="{FF2B5EF4-FFF2-40B4-BE49-F238E27FC236}">
                <a16:creationId xmlns:a16="http://schemas.microsoft.com/office/drawing/2014/main" id="{4E4E0C29-20F9-9359-37A3-6C3CE81C85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2847" y="5365439"/>
            <a:ext cx="1610494" cy="1139005"/>
          </a:xfrm>
          <a:prstGeom prst="rect">
            <a:avLst/>
          </a:prstGeom>
        </p:spPr>
      </p:pic>
      <p:grpSp>
        <p:nvGrpSpPr>
          <p:cNvPr id="4" name="Group 3">
            <a:extLst>
              <a:ext uri="{FF2B5EF4-FFF2-40B4-BE49-F238E27FC236}">
                <a16:creationId xmlns:a16="http://schemas.microsoft.com/office/drawing/2014/main" id="{2CCD3072-E23A-A365-AB8A-DCE389711D80}"/>
              </a:ext>
            </a:extLst>
          </p:cNvPr>
          <p:cNvGrpSpPr/>
          <p:nvPr/>
        </p:nvGrpSpPr>
        <p:grpSpPr>
          <a:xfrm>
            <a:off x="3304994" y="1626286"/>
            <a:ext cx="2518775" cy="4763857"/>
            <a:chOff x="7656996" y="2803508"/>
            <a:chExt cx="6045060" cy="11433257"/>
          </a:xfrm>
        </p:grpSpPr>
        <p:sp>
          <p:nvSpPr>
            <p:cNvPr id="35" name="Rectangle 34">
              <a:extLst>
                <a:ext uri="{FF2B5EF4-FFF2-40B4-BE49-F238E27FC236}">
                  <a16:creationId xmlns:a16="http://schemas.microsoft.com/office/drawing/2014/main" id="{F0B88124-654D-5373-8FE7-63A8F2C49F6B}"/>
                </a:ext>
              </a:extLst>
            </p:cNvPr>
            <p:cNvSpPr/>
            <p:nvPr/>
          </p:nvSpPr>
          <p:spPr>
            <a:xfrm rot="16200000">
              <a:off x="9012513" y="9658661"/>
              <a:ext cx="3308643" cy="5847566"/>
            </a:xfrm>
            <a:prstGeom prst="rect">
              <a:avLst/>
            </a:prstGeom>
            <a:solidFill>
              <a:schemeClr val="bg1">
                <a:lumMod val="95000"/>
                <a:alpha val="79508"/>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298" eaLnBrk="0" fontAlgn="base" hangingPunct="0">
                <a:spcBef>
                  <a:spcPct val="0"/>
                </a:spcBef>
                <a:spcAft>
                  <a:spcPct val="0"/>
                </a:spcAft>
              </a:pPr>
              <a:endParaRPr lang="en-US" sz="2500">
                <a:solidFill>
                  <a:srgbClr val="FFFFFF"/>
                </a:solidFill>
                <a:latin typeface="Sky Text Medium"/>
              </a:endParaRPr>
            </a:p>
          </p:txBody>
        </p:sp>
        <p:pic>
          <p:nvPicPr>
            <p:cNvPr id="36" name="Picture 35">
              <a:extLst>
                <a:ext uri="{FF2B5EF4-FFF2-40B4-BE49-F238E27FC236}">
                  <a16:creationId xmlns:a16="http://schemas.microsoft.com/office/drawing/2014/main" id="{02D93D4E-2F6E-146A-79BE-6D2FE0D8A8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29664" y="11543614"/>
              <a:ext cx="1725123" cy="828060"/>
            </a:xfrm>
            <a:prstGeom prst="rect">
              <a:avLst/>
            </a:prstGeom>
          </p:spPr>
        </p:pic>
        <p:pic>
          <p:nvPicPr>
            <p:cNvPr id="38" name="Picture 37">
              <a:extLst>
                <a:ext uri="{FF2B5EF4-FFF2-40B4-BE49-F238E27FC236}">
                  <a16:creationId xmlns:a16="http://schemas.microsoft.com/office/drawing/2014/main" id="{52FBE55D-B398-593B-9A0B-19039F35BDB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2425" t="1" r="23256" b="2044"/>
            <a:stretch/>
          </p:blipFill>
          <p:spPr>
            <a:xfrm>
              <a:off x="10717834" y="12928291"/>
              <a:ext cx="1194645" cy="1034097"/>
            </a:xfrm>
            <a:prstGeom prst="rect">
              <a:avLst/>
            </a:prstGeom>
          </p:spPr>
        </p:pic>
        <p:pic>
          <p:nvPicPr>
            <p:cNvPr id="39" name="Picture 38">
              <a:extLst>
                <a:ext uri="{FF2B5EF4-FFF2-40B4-BE49-F238E27FC236}">
                  <a16:creationId xmlns:a16="http://schemas.microsoft.com/office/drawing/2014/main" id="{9F476BAE-C99E-A4F7-E6EF-CDEC02BD7E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8131" y="11453187"/>
              <a:ext cx="2127192" cy="1021052"/>
            </a:xfrm>
            <a:prstGeom prst="rect">
              <a:avLst/>
            </a:prstGeom>
          </p:spPr>
        </p:pic>
        <p:pic>
          <p:nvPicPr>
            <p:cNvPr id="33" name="Picture 32" descr="A picture containing graphical user interface&#10;&#10;Description automatically generated">
              <a:extLst>
                <a:ext uri="{FF2B5EF4-FFF2-40B4-BE49-F238E27FC236}">
                  <a16:creationId xmlns:a16="http://schemas.microsoft.com/office/drawing/2014/main" id="{2928A0AC-DADB-FB93-6C32-026C5B69913C}"/>
                </a:ext>
              </a:extLst>
            </p:cNvPr>
            <p:cNvPicPr>
              <a:picLocks noChangeAspect="1"/>
            </p:cNvPicPr>
            <p:nvPr/>
          </p:nvPicPr>
          <p:blipFill rotWithShape="1">
            <a:blip r:embed="rId8">
              <a:extLst>
                <a:ext uri="{28A0092B-C50C-407E-A947-70E740481C1C}">
                  <a14:useLocalDpi xmlns:a14="http://schemas.microsoft.com/office/drawing/2010/main" val="0"/>
                </a:ext>
              </a:extLst>
            </a:blip>
            <a:srcRect l="28616" r="28249"/>
            <a:stretch/>
          </p:blipFill>
          <p:spPr>
            <a:xfrm>
              <a:off x="9291830" y="12844782"/>
              <a:ext cx="1074888" cy="1196128"/>
            </a:xfrm>
            <a:prstGeom prst="rect">
              <a:avLst/>
            </a:prstGeom>
          </p:spPr>
        </p:pic>
        <p:pic>
          <p:nvPicPr>
            <p:cNvPr id="34" name="Picture 33" descr="Logo&#10;&#10;Description automatically generated">
              <a:extLst>
                <a:ext uri="{FF2B5EF4-FFF2-40B4-BE49-F238E27FC236}">
                  <a16:creationId xmlns:a16="http://schemas.microsoft.com/office/drawing/2014/main" id="{931E64E7-8015-FE89-AB0C-E2C6CB35178B}"/>
                </a:ext>
              </a:extLst>
            </p:cNvPr>
            <p:cNvPicPr>
              <a:picLocks noChangeAspect="1"/>
            </p:cNvPicPr>
            <p:nvPr/>
          </p:nvPicPr>
          <p:blipFill rotWithShape="1">
            <a:blip r:embed="rId9">
              <a:extLst>
                <a:ext uri="{28A0092B-C50C-407E-A947-70E740481C1C}">
                  <a14:useLocalDpi xmlns:a14="http://schemas.microsoft.com/office/drawing/2010/main" val="0"/>
                </a:ext>
              </a:extLst>
            </a:blip>
            <a:srcRect l="31242" r="31441"/>
            <a:stretch/>
          </p:blipFill>
          <p:spPr>
            <a:xfrm>
              <a:off x="7838553" y="12771555"/>
              <a:ext cx="977966" cy="1257946"/>
            </a:xfrm>
            <a:prstGeom prst="rect">
              <a:avLst/>
            </a:prstGeom>
          </p:spPr>
        </p:pic>
        <p:pic>
          <p:nvPicPr>
            <p:cNvPr id="31" name="Picture 30" descr="Logo&#10;&#10;Description automatically generated">
              <a:extLst>
                <a:ext uri="{FF2B5EF4-FFF2-40B4-BE49-F238E27FC236}">
                  <a16:creationId xmlns:a16="http://schemas.microsoft.com/office/drawing/2014/main" id="{C72A2D3F-7274-DD7B-197B-EE3BA96BAD8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350492" y="12887053"/>
              <a:ext cx="1088130" cy="1079971"/>
            </a:xfrm>
            <a:prstGeom prst="rect">
              <a:avLst/>
            </a:prstGeom>
          </p:spPr>
        </p:pic>
        <p:pic>
          <p:nvPicPr>
            <p:cNvPr id="61" name="Picture 60" descr="Logo, icon&#10;&#10;Description automatically generated">
              <a:extLst>
                <a:ext uri="{FF2B5EF4-FFF2-40B4-BE49-F238E27FC236}">
                  <a16:creationId xmlns:a16="http://schemas.microsoft.com/office/drawing/2014/main" id="{8629239E-F7D5-1649-1DDD-64F71FB92AF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365323" y="8101308"/>
              <a:ext cx="1160193" cy="406069"/>
            </a:xfrm>
            <a:prstGeom prst="rect">
              <a:avLst/>
            </a:prstGeom>
          </p:spPr>
        </p:pic>
        <p:pic>
          <p:nvPicPr>
            <p:cNvPr id="62" name="Picture 61" descr="DISCOVERY HISTORY.png">
              <a:extLst>
                <a:ext uri="{FF2B5EF4-FFF2-40B4-BE49-F238E27FC236}">
                  <a16:creationId xmlns:a16="http://schemas.microsoft.com/office/drawing/2014/main" id="{F22AA018-8799-04B3-C19F-7AD20004DBD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291728" y="8064115"/>
              <a:ext cx="1524371" cy="461390"/>
            </a:xfrm>
            <a:prstGeom prst="rect">
              <a:avLst/>
            </a:prstGeom>
          </p:spPr>
        </p:pic>
        <p:pic>
          <p:nvPicPr>
            <p:cNvPr id="63" name="Picture 62" descr="DIS TURBO.png">
              <a:extLst>
                <a:ext uri="{FF2B5EF4-FFF2-40B4-BE49-F238E27FC236}">
                  <a16:creationId xmlns:a16="http://schemas.microsoft.com/office/drawing/2014/main" id="{DB5AA44F-9F56-0AD6-8C4D-747C4302506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930826" y="9178006"/>
              <a:ext cx="1615583" cy="563971"/>
            </a:xfrm>
            <a:prstGeom prst="rect">
              <a:avLst/>
            </a:prstGeom>
          </p:spPr>
        </p:pic>
        <p:pic>
          <p:nvPicPr>
            <p:cNvPr id="64" name="Picture 63">
              <a:extLst>
                <a:ext uri="{FF2B5EF4-FFF2-40B4-BE49-F238E27FC236}">
                  <a16:creationId xmlns:a16="http://schemas.microsoft.com/office/drawing/2014/main" id="{0C1A03ED-E81F-DFB3-6B5B-105E2D53C71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16526" y="10375063"/>
              <a:ext cx="1770974" cy="936046"/>
            </a:xfrm>
            <a:prstGeom prst="rect">
              <a:avLst/>
            </a:prstGeom>
          </p:spPr>
        </p:pic>
        <p:pic>
          <p:nvPicPr>
            <p:cNvPr id="66" name="Picture 65">
              <a:extLst>
                <a:ext uri="{FF2B5EF4-FFF2-40B4-BE49-F238E27FC236}">
                  <a16:creationId xmlns:a16="http://schemas.microsoft.com/office/drawing/2014/main" id="{78EC05C5-0794-920E-01E9-CA9856EA0FD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950616" y="8930972"/>
              <a:ext cx="1100660" cy="1222899"/>
            </a:xfrm>
            <a:prstGeom prst="rect">
              <a:avLst/>
            </a:prstGeom>
          </p:spPr>
        </p:pic>
        <p:pic>
          <p:nvPicPr>
            <p:cNvPr id="67" name="Picture 66">
              <a:extLst>
                <a:ext uri="{FF2B5EF4-FFF2-40B4-BE49-F238E27FC236}">
                  <a16:creationId xmlns:a16="http://schemas.microsoft.com/office/drawing/2014/main" id="{BCF0279A-BF3C-5329-1D63-C24E4F379BA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517867" y="10257828"/>
              <a:ext cx="2127191" cy="1124319"/>
            </a:xfrm>
            <a:prstGeom prst="rect">
              <a:avLst/>
            </a:prstGeom>
          </p:spPr>
        </p:pic>
        <p:pic>
          <p:nvPicPr>
            <p:cNvPr id="68" name="Picture 67">
              <a:extLst>
                <a:ext uri="{FF2B5EF4-FFF2-40B4-BE49-F238E27FC236}">
                  <a16:creationId xmlns:a16="http://schemas.microsoft.com/office/drawing/2014/main" id="{716E8167-2EAE-AA5B-C59C-4EA17D65B6F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56996" y="7675149"/>
              <a:ext cx="2528881" cy="1213862"/>
            </a:xfrm>
            <a:prstGeom prst="rect">
              <a:avLst/>
            </a:prstGeom>
          </p:spPr>
        </p:pic>
        <p:pic>
          <p:nvPicPr>
            <p:cNvPr id="69" name="Picture 68" descr="Logo, icon&#10;&#10;Description automatically generated">
              <a:extLst>
                <a:ext uri="{FF2B5EF4-FFF2-40B4-BE49-F238E27FC236}">
                  <a16:creationId xmlns:a16="http://schemas.microsoft.com/office/drawing/2014/main" id="{D445F900-56BD-9AA4-B25B-3CEECA73DD8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916354" y="8784973"/>
              <a:ext cx="1524370" cy="1524370"/>
            </a:xfrm>
            <a:prstGeom prst="rect">
              <a:avLst/>
            </a:prstGeom>
          </p:spPr>
        </p:pic>
        <p:pic>
          <p:nvPicPr>
            <p:cNvPr id="87" name="Picture 86" descr="A picture containing table&#10;&#10;Description automatically generated">
              <a:extLst>
                <a:ext uri="{FF2B5EF4-FFF2-40B4-BE49-F238E27FC236}">
                  <a16:creationId xmlns:a16="http://schemas.microsoft.com/office/drawing/2014/main" id="{5FCED7B6-9238-3A37-E0B0-2A4C34ED851F}"/>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743052" y="5883926"/>
              <a:ext cx="1563396" cy="750429"/>
            </a:xfrm>
            <a:prstGeom prst="rect">
              <a:avLst/>
            </a:prstGeom>
          </p:spPr>
        </p:pic>
        <p:pic>
          <p:nvPicPr>
            <p:cNvPr id="88" name="Picture 87" descr="A picture containing bird&#10;&#10;Description automatically generated">
              <a:extLst>
                <a:ext uri="{FF2B5EF4-FFF2-40B4-BE49-F238E27FC236}">
                  <a16:creationId xmlns:a16="http://schemas.microsoft.com/office/drawing/2014/main" id="{CE806D14-F123-ADD2-0833-078B8A7900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721772" y="5105817"/>
              <a:ext cx="1422704" cy="682899"/>
            </a:xfrm>
            <a:prstGeom prst="rect">
              <a:avLst/>
            </a:prstGeom>
          </p:spPr>
        </p:pic>
        <p:pic>
          <p:nvPicPr>
            <p:cNvPr id="89" name="Picture 88" descr="A close up of a logo&#10;&#10;Description automatically generated">
              <a:extLst>
                <a:ext uri="{FF2B5EF4-FFF2-40B4-BE49-F238E27FC236}">
                  <a16:creationId xmlns:a16="http://schemas.microsoft.com/office/drawing/2014/main" id="{FF71083A-4234-8210-DD82-AF0D3ADF7B43}"/>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2188504" y="5150962"/>
              <a:ext cx="1148714" cy="551382"/>
            </a:xfrm>
            <a:prstGeom prst="rect">
              <a:avLst/>
            </a:prstGeom>
          </p:spPr>
        </p:pic>
        <p:pic>
          <p:nvPicPr>
            <p:cNvPr id="90" name="Picture 89" descr="A close up of a mans face&#10;&#10;Description automatically generated">
              <a:extLst>
                <a:ext uri="{FF2B5EF4-FFF2-40B4-BE49-F238E27FC236}">
                  <a16:creationId xmlns:a16="http://schemas.microsoft.com/office/drawing/2014/main" id="{DC2784D1-E2E8-B22A-554C-E38382EB72A3}"/>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781619" y="5002629"/>
              <a:ext cx="1783802" cy="856224"/>
            </a:xfrm>
            <a:prstGeom prst="rect">
              <a:avLst/>
            </a:prstGeom>
          </p:spPr>
        </p:pic>
        <p:pic>
          <p:nvPicPr>
            <p:cNvPr id="91" name="Picture 90" descr="A close up of a logo&#10;&#10;Description automatically generated">
              <a:extLst>
                <a:ext uri="{FF2B5EF4-FFF2-40B4-BE49-F238E27FC236}">
                  <a16:creationId xmlns:a16="http://schemas.microsoft.com/office/drawing/2014/main" id="{E7138324-450C-0116-9370-C5B71617CA67}"/>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646700" y="6598790"/>
              <a:ext cx="2355224" cy="1130507"/>
            </a:xfrm>
            <a:prstGeom prst="rect">
              <a:avLst/>
            </a:prstGeom>
          </p:spPr>
        </p:pic>
        <p:pic>
          <p:nvPicPr>
            <p:cNvPr id="92" name="Picture 91" descr="A picture containing brick&#10;&#10;Description automatically generated">
              <a:extLst>
                <a:ext uri="{FF2B5EF4-FFF2-40B4-BE49-F238E27FC236}">
                  <a16:creationId xmlns:a16="http://schemas.microsoft.com/office/drawing/2014/main" id="{403F3148-8229-C6F2-D391-8C0F3E743719}"/>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9800315" y="5920627"/>
              <a:ext cx="1719238" cy="825235"/>
            </a:xfrm>
            <a:prstGeom prst="rect">
              <a:avLst/>
            </a:prstGeom>
          </p:spPr>
        </p:pic>
        <p:pic>
          <p:nvPicPr>
            <p:cNvPr id="93" name="Picture 92" descr="A close up of a logo&#10;&#10;Description automatically generated">
              <a:extLst>
                <a:ext uri="{FF2B5EF4-FFF2-40B4-BE49-F238E27FC236}">
                  <a16:creationId xmlns:a16="http://schemas.microsoft.com/office/drawing/2014/main" id="{876B551A-7D57-DDBE-5DC0-1FA8B18256B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2295636" y="6855202"/>
              <a:ext cx="1250773" cy="600370"/>
            </a:xfrm>
            <a:prstGeom prst="rect">
              <a:avLst/>
            </a:prstGeom>
          </p:spPr>
        </p:pic>
        <p:pic>
          <p:nvPicPr>
            <p:cNvPr id="94" name="Picture 93" descr="A close up of a logo&#10;&#10;Description automatically generated">
              <a:extLst>
                <a:ext uri="{FF2B5EF4-FFF2-40B4-BE49-F238E27FC236}">
                  <a16:creationId xmlns:a16="http://schemas.microsoft.com/office/drawing/2014/main" id="{0C2CC3F2-E52A-F3A6-EDEF-BA20CA4C8A5A}"/>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7721772" y="6747263"/>
              <a:ext cx="1669075" cy="801155"/>
            </a:xfrm>
            <a:prstGeom prst="rect">
              <a:avLst/>
            </a:prstGeom>
          </p:spPr>
        </p:pic>
        <p:pic>
          <p:nvPicPr>
            <p:cNvPr id="95" name="Picture 94" descr="A close up of a mans face&#10;&#10;Description automatically generated">
              <a:extLst>
                <a:ext uri="{FF2B5EF4-FFF2-40B4-BE49-F238E27FC236}">
                  <a16:creationId xmlns:a16="http://schemas.microsoft.com/office/drawing/2014/main" id="{AEBFEFA1-7F7B-AE86-9910-57C584556EE1}"/>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6099" y="5858853"/>
              <a:ext cx="1742803" cy="836545"/>
            </a:xfrm>
            <a:prstGeom prst="rect">
              <a:avLst/>
            </a:prstGeom>
          </p:spPr>
        </p:pic>
        <p:pic>
          <p:nvPicPr>
            <p:cNvPr id="126" name="Picture 125" descr="A black background with blue letters&#10;&#10;Description automatically generated">
              <a:extLst>
                <a:ext uri="{FF2B5EF4-FFF2-40B4-BE49-F238E27FC236}">
                  <a16:creationId xmlns:a16="http://schemas.microsoft.com/office/drawing/2014/main" id="{38AA2287-6914-B525-1372-631338EB4760}"/>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7829437" y="3525019"/>
              <a:ext cx="1709954" cy="497302"/>
            </a:xfrm>
            <a:prstGeom prst="rect">
              <a:avLst/>
            </a:prstGeom>
          </p:spPr>
        </p:pic>
        <p:pic>
          <p:nvPicPr>
            <p:cNvPr id="127" name="Picture 126" descr="A black background with blue letters&#10;&#10;Description automatically generated">
              <a:extLst>
                <a:ext uri="{FF2B5EF4-FFF2-40B4-BE49-F238E27FC236}">
                  <a16:creationId xmlns:a16="http://schemas.microsoft.com/office/drawing/2014/main" id="{7476B317-74E8-8C91-3317-9E546EDA0C15}"/>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9886225" y="3495717"/>
              <a:ext cx="1709954" cy="484302"/>
            </a:xfrm>
            <a:prstGeom prst="rect">
              <a:avLst/>
            </a:prstGeom>
          </p:spPr>
        </p:pic>
        <p:pic>
          <p:nvPicPr>
            <p:cNvPr id="128" name="Picture 127" descr="A black background with blue letters&#10;&#10;Description automatically generated">
              <a:extLst>
                <a:ext uri="{FF2B5EF4-FFF2-40B4-BE49-F238E27FC236}">
                  <a16:creationId xmlns:a16="http://schemas.microsoft.com/office/drawing/2014/main" id="{2923E660-BD74-87D8-0729-9D203E4E691F}"/>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1992102" y="3520225"/>
              <a:ext cx="1709954" cy="484302"/>
            </a:xfrm>
            <a:prstGeom prst="rect">
              <a:avLst/>
            </a:prstGeom>
          </p:spPr>
        </p:pic>
        <p:pic>
          <p:nvPicPr>
            <p:cNvPr id="129" name="Picture 128" descr="A black background with blue letters&#10;&#10;Description automatically generated">
              <a:extLst>
                <a:ext uri="{FF2B5EF4-FFF2-40B4-BE49-F238E27FC236}">
                  <a16:creationId xmlns:a16="http://schemas.microsoft.com/office/drawing/2014/main" id="{439F26E5-ADFB-7F79-7B57-D1613202E6E6}"/>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7804513" y="4331764"/>
              <a:ext cx="1709954" cy="484299"/>
            </a:xfrm>
            <a:prstGeom prst="rect">
              <a:avLst/>
            </a:prstGeom>
          </p:spPr>
        </p:pic>
        <p:pic>
          <p:nvPicPr>
            <p:cNvPr id="130" name="Picture 129" descr="A black background with blue text&#10;&#10;Description automatically generated">
              <a:extLst>
                <a:ext uri="{FF2B5EF4-FFF2-40B4-BE49-F238E27FC236}">
                  <a16:creationId xmlns:a16="http://schemas.microsoft.com/office/drawing/2014/main" id="{54C1A737-8044-B541-BA37-2388C25CC98E}"/>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10534003" y="4308153"/>
              <a:ext cx="2802386" cy="494987"/>
            </a:xfrm>
            <a:prstGeom prst="rect">
              <a:avLst/>
            </a:prstGeom>
          </p:spPr>
        </p:pic>
        <p:pic>
          <p:nvPicPr>
            <p:cNvPr id="134" name="Picture 133" descr="A close up of a logo&#10;&#10;Description automatically generated">
              <a:extLst>
                <a:ext uri="{FF2B5EF4-FFF2-40B4-BE49-F238E27FC236}">
                  <a16:creationId xmlns:a16="http://schemas.microsoft.com/office/drawing/2014/main" id="{C7EFB221-246D-C74A-E15F-EFB3E7B237C9}"/>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2418943" y="11502823"/>
              <a:ext cx="1098100" cy="1000800"/>
            </a:xfrm>
            <a:prstGeom prst="rect">
              <a:avLst/>
            </a:prstGeom>
          </p:spPr>
        </p:pic>
        <p:pic>
          <p:nvPicPr>
            <p:cNvPr id="139" name="Picture 138" descr="A black and grey text&#10;&#10;Description automatically generated">
              <a:extLst>
                <a:ext uri="{FF2B5EF4-FFF2-40B4-BE49-F238E27FC236}">
                  <a16:creationId xmlns:a16="http://schemas.microsoft.com/office/drawing/2014/main" id="{9FC64D2F-FD7B-F48D-A9F8-20549F52A924}"/>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7843652" y="2803508"/>
              <a:ext cx="2545641" cy="359990"/>
            </a:xfrm>
            <a:prstGeom prst="rect">
              <a:avLst/>
            </a:prstGeom>
          </p:spPr>
        </p:pic>
        <p:pic>
          <p:nvPicPr>
            <p:cNvPr id="140" name="Picture 139" descr="A black and grey logo&#10;&#10;Description automatically generated">
              <a:extLst>
                <a:ext uri="{FF2B5EF4-FFF2-40B4-BE49-F238E27FC236}">
                  <a16:creationId xmlns:a16="http://schemas.microsoft.com/office/drawing/2014/main" id="{F73D189A-09D1-97B0-2DA3-48361F8BF2C3}"/>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0673520" y="2803508"/>
              <a:ext cx="2584215" cy="359990"/>
            </a:xfrm>
            <a:prstGeom prst="rect">
              <a:avLst/>
            </a:prstGeom>
          </p:spPr>
        </p:pic>
      </p:grpSp>
      <p:grpSp>
        <p:nvGrpSpPr>
          <p:cNvPr id="2" name="Group 1">
            <a:extLst>
              <a:ext uri="{FF2B5EF4-FFF2-40B4-BE49-F238E27FC236}">
                <a16:creationId xmlns:a16="http://schemas.microsoft.com/office/drawing/2014/main" id="{0BE57A3E-DA09-D71F-3835-F05F7C6F85B6}"/>
              </a:ext>
            </a:extLst>
          </p:cNvPr>
          <p:cNvGrpSpPr/>
          <p:nvPr/>
        </p:nvGrpSpPr>
        <p:grpSpPr>
          <a:xfrm>
            <a:off x="326489" y="1481513"/>
            <a:ext cx="2791185" cy="4762135"/>
            <a:chOff x="619888" y="2634369"/>
            <a:chExt cx="6698843" cy="11429123"/>
          </a:xfrm>
        </p:grpSpPr>
        <p:pic>
          <p:nvPicPr>
            <p:cNvPr id="42" name="Picture 41" descr="M24.png">
              <a:extLst>
                <a:ext uri="{FF2B5EF4-FFF2-40B4-BE49-F238E27FC236}">
                  <a16:creationId xmlns:a16="http://schemas.microsoft.com/office/drawing/2014/main" id="{D3E8920C-275C-6E70-BC22-7EA1314AD9F5}"/>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957577" y="11785329"/>
              <a:ext cx="1117792" cy="268263"/>
            </a:xfrm>
            <a:prstGeom prst="rect">
              <a:avLst/>
            </a:prstGeom>
          </p:spPr>
        </p:pic>
        <p:grpSp>
          <p:nvGrpSpPr>
            <p:cNvPr id="43" name="Group 42">
              <a:extLst>
                <a:ext uri="{FF2B5EF4-FFF2-40B4-BE49-F238E27FC236}">
                  <a16:creationId xmlns:a16="http://schemas.microsoft.com/office/drawing/2014/main" id="{A0C6AD74-A27D-A575-316C-08FC9845E1FA}"/>
                </a:ext>
              </a:extLst>
            </p:cNvPr>
            <p:cNvGrpSpPr/>
            <p:nvPr/>
          </p:nvGrpSpPr>
          <p:grpSpPr>
            <a:xfrm>
              <a:off x="2105428" y="12097798"/>
              <a:ext cx="1610779" cy="605706"/>
              <a:chOff x="3002892" y="5387322"/>
              <a:chExt cx="644417" cy="242322"/>
            </a:xfrm>
          </p:grpSpPr>
          <p:pic>
            <p:nvPicPr>
              <p:cNvPr id="56" name="Picture 55" descr="M24.png">
                <a:extLst>
                  <a:ext uri="{FF2B5EF4-FFF2-40B4-BE49-F238E27FC236}">
                    <a16:creationId xmlns:a16="http://schemas.microsoft.com/office/drawing/2014/main" id="{2360B981-CCA0-64EC-5C2E-C0091DA53747}"/>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3002892" y="5462544"/>
                <a:ext cx="453740" cy="108896"/>
              </a:xfrm>
              <a:prstGeom prst="rect">
                <a:avLst/>
              </a:prstGeom>
            </p:spPr>
          </p:pic>
          <p:sp>
            <p:nvSpPr>
              <p:cNvPr id="57" name="TextBox 56">
                <a:extLst>
                  <a:ext uri="{FF2B5EF4-FFF2-40B4-BE49-F238E27FC236}">
                    <a16:creationId xmlns:a16="http://schemas.microsoft.com/office/drawing/2014/main" id="{7ECFEF72-FD86-48E0-AE0F-B507ECF8EE90}"/>
                  </a:ext>
                </a:extLst>
              </p:cNvPr>
              <p:cNvSpPr txBox="1"/>
              <p:nvPr/>
            </p:nvSpPr>
            <p:spPr>
              <a:xfrm>
                <a:off x="3393044" y="5387322"/>
                <a:ext cx="254265" cy="242322"/>
              </a:xfrm>
              <a:prstGeom prst="rect">
                <a:avLst/>
              </a:prstGeom>
              <a:noFill/>
            </p:spPr>
            <p:txBody>
              <a:bodyPr wrap="none" rtlCol="0">
                <a:spAutoFit/>
              </a:bodyPr>
              <a:lstStyle/>
              <a:p>
                <a:pPr defTabSz="1219298" eaLnBrk="0" fontAlgn="base" hangingPunct="0">
                  <a:spcBef>
                    <a:spcPct val="0"/>
                  </a:spcBef>
                  <a:spcAft>
                    <a:spcPct val="0"/>
                  </a:spcAft>
                </a:pPr>
                <a:r>
                  <a:rPr lang="en-US" sz="1040">
                    <a:solidFill>
                      <a:srgbClr val="D80032"/>
                    </a:solidFill>
                    <a:latin typeface="Sky Text Medium"/>
                    <a:ea typeface="MS PGothic" panose="020B0600070205080204" pitchFamily="34" charset="-128"/>
                  </a:rPr>
                  <a:t>+</a:t>
                </a:r>
              </a:p>
            </p:txBody>
          </p:sp>
        </p:grpSp>
        <p:pic>
          <p:nvPicPr>
            <p:cNvPr id="53" name="Picture 52" descr="Text&#10;&#10;Description automatically generated with low confidence">
              <a:extLst>
                <a:ext uri="{FF2B5EF4-FFF2-40B4-BE49-F238E27FC236}">
                  <a16:creationId xmlns:a16="http://schemas.microsoft.com/office/drawing/2014/main" id="{170BF103-BFB0-D5AD-46A7-DBD600F40419}"/>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3338498" y="11489941"/>
              <a:ext cx="2184253" cy="1048442"/>
            </a:xfrm>
            <a:prstGeom prst="rect">
              <a:avLst/>
            </a:prstGeom>
          </p:spPr>
        </p:pic>
        <p:pic>
          <p:nvPicPr>
            <p:cNvPr id="54" name="Picture 53" descr="Text&#10;&#10;Description automatically generated">
              <a:extLst>
                <a:ext uri="{FF2B5EF4-FFF2-40B4-BE49-F238E27FC236}">
                  <a16:creationId xmlns:a16="http://schemas.microsoft.com/office/drawing/2014/main" id="{BAD123E8-4B15-E90B-5176-7ABE4EADE52C}"/>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5125043" y="11402188"/>
              <a:ext cx="2193688" cy="1052972"/>
            </a:xfrm>
            <a:prstGeom prst="rect">
              <a:avLst/>
            </a:prstGeom>
          </p:spPr>
        </p:pic>
        <p:pic>
          <p:nvPicPr>
            <p:cNvPr id="55" name="Picture 54" descr="Graphical user interface, text&#10;&#10;Description automatically generated">
              <a:extLst>
                <a:ext uri="{FF2B5EF4-FFF2-40B4-BE49-F238E27FC236}">
                  <a16:creationId xmlns:a16="http://schemas.microsoft.com/office/drawing/2014/main" id="{D4040E18-564D-E5CB-5C0A-433D6717B5BE}"/>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3221814" y="13010520"/>
              <a:ext cx="2193691" cy="1052972"/>
            </a:xfrm>
            <a:prstGeom prst="rect">
              <a:avLst/>
            </a:prstGeom>
          </p:spPr>
        </p:pic>
        <p:pic>
          <p:nvPicPr>
            <p:cNvPr id="65" name="Picture 64">
              <a:extLst>
                <a:ext uri="{FF2B5EF4-FFF2-40B4-BE49-F238E27FC236}">
                  <a16:creationId xmlns:a16="http://schemas.microsoft.com/office/drawing/2014/main" id="{ACB2FE6B-2951-A161-ACF1-C3BE013DA8BF}"/>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063462" y="13047347"/>
              <a:ext cx="1807236" cy="955207"/>
            </a:xfrm>
            <a:prstGeom prst="rect">
              <a:avLst/>
            </a:prstGeom>
          </p:spPr>
        </p:pic>
        <p:pic>
          <p:nvPicPr>
            <p:cNvPr id="99" name="Picture 98">
              <a:extLst>
                <a:ext uri="{FF2B5EF4-FFF2-40B4-BE49-F238E27FC236}">
                  <a16:creationId xmlns:a16="http://schemas.microsoft.com/office/drawing/2014/main" id="{F0EBA9FF-1243-94E5-B15D-D14673C82F5C}"/>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4010287" y="9150369"/>
              <a:ext cx="1100660" cy="478787"/>
            </a:xfrm>
            <a:prstGeom prst="rect">
              <a:avLst/>
            </a:prstGeom>
          </p:spPr>
        </p:pic>
        <p:pic>
          <p:nvPicPr>
            <p:cNvPr id="100" name="Picture 99">
              <a:extLst>
                <a:ext uri="{FF2B5EF4-FFF2-40B4-BE49-F238E27FC236}">
                  <a16:creationId xmlns:a16="http://schemas.microsoft.com/office/drawing/2014/main" id="{6DD27356-2722-C547-7F2F-BC3183D53857}"/>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5012780" y="7610139"/>
              <a:ext cx="2081186" cy="998965"/>
            </a:xfrm>
            <a:prstGeom prst="rect">
              <a:avLst/>
            </a:prstGeom>
          </p:spPr>
        </p:pic>
        <p:pic>
          <p:nvPicPr>
            <p:cNvPr id="101" name="Picture 100">
              <a:extLst>
                <a:ext uri="{FF2B5EF4-FFF2-40B4-BE49-F238E27FC236}">
                  <a16:creationId xmlns:a16="http://schemas.microsoft.com/office/drawing/2014/main" id="{FBF9128E-72E9-A5F3-5F17-CCA7187B7DBA}"/>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3096760" y="7907369"/>
              <a:ext cx="1904598" cy="653005"/>
            </a:xfrm>
            <a:prstGeom prst="rect">
              <a:avLst/>
            </a:prstGeom>
          </p:spPr>
        </p:pic>
        <p:pic>
          <p:nvPicPr>
            <p:cNvPr id="102" name="Picture 101">
              <a:extLst>
                <a:ext uri="{FF2B5EF4-FFF2-40B4-BE49-F238E27FC236}">
                  <a16:creationId xmlns:a16="http://schemas.microsoft.com/office/drawing/2014/main" id="{05193B8D-9B7C-82AE-F6A7-6580227DCF43}"/>
                </a:ext>
              </a:extLst>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2823502" y="2743188"/>
              <a:ext cx="1681152" cy="806953"/>
            </a:xfrm>
            <a:prstGeom prst="rect">
              <a:avLst/>
            </a:prstGeom>
          </p:spPr>
        </p:pic>
        <p:pic>
          <p:nvPicPr>
            <p:cNvPr id="103" name="Picture 102">
              <a:extLst>
                <a:ext uri="{FF2B5EF4-FFF2-40B4-BE49-F238E27FC236}">
                  <a16:creationId xmlns:a16="http://schemas.microsoft.com/office/drawing/2014/main" id="{204F6DEE-E0A7-93A8-8A8B-8F9D344FFBE6}"/>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744168" y="8949899"/>
              <a:ext cx="1937932" cy="930210"/>
            </a:xfrm>
            <a:prstGeom prst="rect">
              <a:avLst/>
            </a:prstGeom>
          </p:spPr>
        </p:pic>
        <p:pic>
          <p:nvPicPr>
            <p:cNvPr id="104" name="Picture 103" descr="A close up of a logo&#10;&#10;Description automatically generated">
              <a:extLst>
                <a:ext uri="{FF2B5EF4-FFF2-40B4-BE49-F238E27FC236}">
                  <a16:creationId xmlns:a16="http://schemas.microsoft.com/office/drawing/2014/main" id="{8CD7C2C2-F896-CEA9-50F4-27AD04E5256C}"/>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952374" y="6758513"/>
              <a:ext cx="1521519" cy="730330"/>
            </a:xfrm>
            <a:prstGeom prst="rect">
              <a:avLst/>
            </a:prstGeom>
          </p:spPr>
        </p:pic>
        <p:pic>
          <p:nvPicPr>
            <p:cNvPr id="106" name="Picture 105" descr="Logo&#10;&#10;Description automatically generated with low confidence">
              <a:extLst>
                <a:ext uri="{FF2B5EF4-FFF2-40B4-BE49-F238E27FC236}">
                  <a16:creationId xmlns:a16="http://schemas.microsoft.com/office/drawing/2014/main" id="{7CE65828-61EE-D447-3350-5923F9D8D98F}"/>
                </a:ext>
              </a:extLst>
            </p:cNvPr>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686239" y="2634369"/>
              <a:ext cx="2129092" cy="1197614"/>
            </a:xfrm>
            <a:prstGeom prst="rect">
              <a:avLst/>
            </a:prstGeom>
          </p:spPr>
        </p:pic>
        <p:pic>
          <p:nvPicPr>
            <p:cNvPr id="107" name="Picture 106" descr="Icon&#10;&#10;Description automatically generated with low confidence">
              <a:extLst>
                <a:ext uri="{FF2B5EF4-FFF2-40B4-BE49-F238E27FC236}">
                  <a16:creationId xmlns:a16="http://schemas.microsoft.com/office/drawing/2014/main" id="{AEC8C00F-BE27-04F1-EF51-BD86C5BE9D2D}"/>
                </a:ext>
              </a:extLst>
            </p:cNvPr>
            <p:cNvPicPr>
              <a:picLocks noChangeAspect="1"/>
            </p:cNvPicPr>
            <p:nvPr/>
          </p:nvPicPr>
          <p:blipFill>
            <a:blip r:embed="rId48" cstate="print">
              <a:extLst>
                <a:ext uri="{28A0092B-C50C-407E-A947-70E740481C1C}">
                  <a14:useLocalDpi xmlns:a14="http://schemas.microsoft.com/office/drawing/2010/main" val="0"/>
                </a:ext>
              </a:extLst>
            </a:blip>
            <a:stretch>
              <a:fillRect/>
            </a:stretch>
          </p:blipFill>
          <p:spPr>
            <a:xfrm>
              <a:off x="5419434" y="2849965"/>
              <a:ext cx="912523" cy="912523"/>
            </a:xfrm>
            <a:prstGeom prst="rect">
              <a:avLst/>
            </a:prstGeom>
          </p:spPr>
        </p:pic>
        <p:pic>
          <p:nvPicPr>
            <p:cNvPr id="110" name="Picture 109" descr="Icon&#10;&#10;Description automatically generated">
              <a:extLst>
                <a:ext uri="{FF2B5EF4-FFF2-40B4-BE49-F238E27FC236}">
                  <a16:creationId xmlns:a16="http://schemas.microsoft.com/office/drawing/2014/main" id="{F565E218-89D1-E68E-CFCE-9F19DC783D3D}"/>
                </a:ext>
              </a:extLst>
            </p:cNvPr>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3613689" y="4133930"/>
              <a:ext cx="1260173" cy="668414"/>
            </a:xfrm>
            <a:prstGeom prst="rect">
              <a:avLst/>
            </a:prstGeom>
          </p:spPr>
        </p:pic>
        <p:pic>
          <p:nvPicPr>
            <p:cNvPr id="112" name="Picture 111" descr="Logo&#10;&#10;Description automatically generated">
              <a:extLst>
                <a:ext uri="{FF2B5EF4-FFF2-40B4-BE49-F238E27FC236}">
                  <a16:creationId xmlns:a16="http://schemas.microsoft.com/office/drawing/2014/main" id="{1D78A8F4-4F0C-AAA2-3782-2FEFCE4EE2E2}"/>
                </a:ext>
              </a:extLst>
            </p:cNvPr>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2821463" y="5560850"/>
              <a:ext cx="1355241" cy="322999"/>
            </a:xfrm>
            <a:prstGeom prst="rect">
              <a:avLst/>
            </a:prstGeom>
          </p:spPr>
        </p:pic>
        <p:pic>
          <p:nvPicPr>
            <p:cNvPr id="114" name="Picture 113" descr="A picture containing shape&#10;&#10;Description automatically generated">
              <a:extLst>
                <a:ext uri="{FF2B5EF4-FFF2-40B4-BE49-F238E27FC236}">
                  <a16:creationId xmlns:a16="http://schemas.microsoft.com/office/drawing/2014/main" id="{3E204735-B791-8499-F77A-74D676C81175}"/>
                </a:ext>
              </a:extLst>
            </p:cNvPr>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5457584" y="9150526"/>
              <a:ext cx="1374688" cy="504509"/>
            </a:xfrm>
            <a:prstGeom prst="rect">
              <a:avLst/>
            </a:prstGeom>
          </p:spPr>
        </p:pic>
        <p:pic>
          <p:nvPicPr>
            <p:cNvPr id="115" name="Picture 114" descr="Icon&#10;&#10;Description automatically generated">
              <a:extLst>
                <a:ext uri="{FF2B5EF4-FFF2-40B4-BE49-F238E27FC236}">
                  <a16:creationId xmlns:a16="http://schemas.microsoft.com/office/drawing/2014/main" id="{ADFB0F95-9EF7-AE45-11C7-9760F53B4273}"/>
                </a:ext>
              </a:extLst>
            </p:cNvPr>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1220743" y="5318655"/>
              <a:ext cx="1126959" cy="798998"/>
            </a:xfrm>
            <a:prstGeom prst="rect">
              <a:avLst/>
            </a:prstGeom>
          </p:spPr>
        </p:pic>
        <p:pic>
          <p:nvPicPr>
            <p:cNvPr id="116" name="Picture 115" descr="A picture containing logo&#10;&#10;Description automatically generated">
              <a:extLst>
                <a:ext uri="{FF2B5EF4-FFF2-40B4-BE49-F238E27FC236}">
                  <a16:creationId xmlns:a16="http://schemas.microsoft.com/office/drawing/2014/main" id="{9633BC32-9DE4-5143-5577-E553EE1FCFEA}"/>
                </a:ext>
              </a:extLst>
            </p:cNvPr>
            <p:cNvPicPr>
              <a:picLocks noChangeAspect="1"/>
            </p:cNvPicPr>
            <p:nvPr/>
          </p:nvPicPr>
          <p:blipFill rotWithShape="1">
            <a:blip r:embed="rId53" cstate="print">
              <a:extLst>
                <a:ext uri="{28A0092B-C50C-407E-A947-70E740481C1C}">
                  <a14:useLocalDpi xmlns:a14="http://schemas.microsoft.com/office/drawing/2010/main" val="0"/>
                </a:ext>
              </a:extLst>
            </a:blip>
            <a:srcRect l="35762" r="34710"/>
            <a:stretch/>
          </p:blipFill>
          <p:spPr>
            <a:xfrm>
              <a:off x="3067017" y="6635978"/>
              <a:ext cx="910530" cy="916533"/>
            </a:xfrm>
            <a:prstGeom prst="rect">
              <a:avLst/>
            </a:prstGeom>
          </p:spPr>
        </p:pic>
        <p:pic>
          <p:nvPicPr>
            <p:cNvPr id="118" name="Picture 117" descr="A picture containing text, sign&#10;&#10;Description automatically generated">
              <a:extLst>
                <a:ext uri="{FF2B5EF4-FFF2-40B4-BE49-F238E27FC236}">
                  <a16:creationId xmlns:a16="http://schemas.microsoft.com/office/drawing/2014/main" id="{401C36FA-983B-4B00-B240-FDD6869EEA20}"/>
                </a:ext>
              </a:extLst>
            </p:cNvPr>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619888" y="7662095"/>
              <a:ext cx="2193693" cy="1052971"/>
            </a:xfrm>
            <a:prstGeom prst="rect">
              <a:avLst/>
            </a:prstGeom>
          </p:spPr>
        </p:pic>
        <p:pic>
          <p:nvPicPr>
            <p:cNvPr id="121" name="Picture 120" descr="Shape&#10;&#10;Description automatically generated with medium confidence">
              <a:extLst>
                <a:ext uri="{FF2B5EF4-FFF2-40B4-BE49-F238E27FC236}">
                  <a16:creationId xmlns:a16="http://schemas.microsoft.com/office/drawing/2014/main" id="{94F7DCFD-95D1-DA2B-89C9-13A90384C1DB}"/>
                </a:ext>
              </a:extLst>
            </p:cNvPr>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4714406" y="5479450"/>
              <a:ext cx="2176941" cy="544235"/>
            </a:xfrm>
            <a:prstGeom prst="rect">
              <a:avLst/>
            </a:prstGeom>
          </p:spPr>
        </p:pic>
        <p:pic>
          <p:nvPicPr>
            <p:cNvPr id="98" name="Picture 97" descr="A picture containing background pattern&#10;&#10;Description automatically generated">
              <a:extLst>
                <a:ext uri="{FF2B5EF4-FFF2-40B4-BE49-F238E27FC236}">
                  <a16:creationId xmlns:a16="http://schemas.microsoft.com/office/drawing/2014/main" id="{77D4AA0E-B0EA-7F56-3F38-A51EBCAF2DC5}"/>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2832026" y="8771167"/>
              <a:ext cx="733263" cy="997673"/>
            </a:xfrm>
            <a:prstGeom prst="rect">
              <a:avLst/>
            </a:prstGeom>
          </p:spPr>
        </p:pic>
        <p:pic>
          <p:nvPicPr>
            <p:cNvPr id="132" name="Picture 131" descr="A yellow text on a black background&#10;&#10;Description automatically generated">
              <a:extLst>
                <a:ext uri="{FF2B5EF4-FFF2-40B4-BE49-F238E27FC236}">
                  <a16:creationId xmlns:a16="http://schemas.microsoft.com/office/drawing/2014/main" id="{61E91DE9-040A-0210-46C1-6B25BBE6446B}"/>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996217" y="4113825"/>
              <a:ext cx="2296795" cy="728253"/>
            </a:xfrm>
            <a:prstGeom prst="rect">
              <a:avLst/>
            </a:prstGeom>
          </p:spPr>
        </p:pic>
        <p:pic>
          <p:nvPicPr>
            <p:cNvPr id="133" name="Picture 132" descr="A close up of a logo&#10;&#10;Description automatically generated">
              <a:extLst>
                <a:ext uri="{FF2B5EF4-FFF2-40B4-BE49-F238E27FC236}">
                  <a16:creationId xmlns:a16="http://schemas.microsoft.com/office/drawing/2014/main" id="{3CA51E1C-B19B-5357-2F24-F466B2F66B8F}"/>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4838949" y="6333244"/>
              <a:ext cx="2110888" cy="991693"/>
            </a:xfrm>
            <a:prstGeom prst="rect">
              <a:avLst/>
            </a:prstGeom>
          </p:spPr>
        </p:pic>
        <p:pic>
          <p:nvPicPr>
            <p:cNvPr id="137" name="Picture 136" descr="A black background with orange letters&#10;&#10;Description automatically generated">
              <a:extLst>
                <a:ext uri="{FF2B5EF4-FFF2-40B4-BE49-F238E27FC236}">
                  <a16:creationId xmlns:a16="http://schemas.microsoft.com/office/drawing/2014/main" id="{262C9F3B-9385-4A5F-92EB-5977F5706AA6}"/>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017860" y="10413153"/>
              <a:ext cx="2129955" cy="646685"/>
            </a:xfrm>
            <a:prstGeom prst="rect">
              <a:avLst/>
            </a:prstGeom>
          </p:spPr>
        </p:pic>
        <p:pic>
          <p:nvPicPr>
            <p:cNvPr id="138" name="Picture 137" descr="A yellow text on a black background&#10;&#10;Description automatically generated">
              <a:extLst>
                <a:ext uri="{FF2B5EF4-FFF2-40B4-BE49-F238E27FC236}">
                  <a16:creationId xmlns:a16="http://schemas.microsoft.com/office/drawing/2014/main" id="{88EA8FCE-3ED0-DB9D-F63B-77D491C0C3F4}"/>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3672341" y="10371232"/>
              <a:ext cx="3059844" cy="703933"/>
            </a:xfrm>
            <a:prstGeom prst="rect">
              <a:avLst/>
            </a:prstGeom>
          </p:spPr>
        </p:pic>
        <p:pic>
          <p:nvPicPr>
            <p:cNvPr id="145" name="Picture 144" descr="A black background with purple and green text&#10;&#10;Description automatically generated">
              <a:extLst>
                <a:ext uri="{FF2B5EF4-FFF2-40B4-BE49-F238E27FC236}">
                  <a16:creationId xmlns:a16="http://schemas.microsoft.com/office/drawing/2014/main" id="{F1472F25-CCBD-CF56-3435-653C12FD5404}"/>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4934614" y="4057882"/>
              <a:ext cx="1974399" cy="947712"/>
            </a:xfrm>
            <a:prstGeom prst="rect">
              <a:avLst/>
            </a:prstGeom>
          </p:spPr>
        </p:pic>
      </p:grpSp>
      <p:grpSp>
        <p:nvGrpSpPr>
          <p:cNvPr id="30" name="Group 29">
            <a:extLst>
              <a:ext uri="{FF2B5EF4-FFF2-40B4-BE49-F238E27FC236}">
                <a16:creationId xmlns:a16="http://schemas.microsoft.com/office/drawing/2014/main" id="{3B3F9E37-49C0-132A-7B05-E350C4E91E37}"/>
              </a:ext>
            </a:extLst>
          </p:cNvPr>
          <p:cNvGrpSpPr/>
          <p:nvPr/>
        </p:nvGrpSpPr>
        <p:grpSpPr>
          <a:xfrm>
            <a:off x="5985328" y="3069546"/>
            <a:ext cx="2919295" cy="3287502"/>
            <a:chOff x="14058354" y="6360544"/>
            <a:chExt cx="7006307" cy="7890005"/>
          </a:xfrm>
        </p:grpSpPr>
        <p:sp>
          <p:nvSpPr>
            <p:cNvPr id="10" name="Rectangle 9">
              <a:extLst>
                <a:ext uri="{FF2B5EF4-FFF2-40B4-BE49-F238E27FC236}">
                  <a16:creationId xmlns:a16="http://schemas.microsoft.com/office/drawing/2014/main" id="{1116C607-EF69-04D5-2ABA-9AD0E9FF07CB}"/>
                </a:ext>
              </a:extLst>
            </p:cNvPr>
            <p:cNvSpPr/>
            <p:nvPr/>
          </p:nvSpPr>
          <p:spPr>
            <a:xfrm rot="16200000">
              <a:off x="14135119" y="7369210"/>
              <a:ext cx="6994863" cy="6767816"/>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298" eaLnBrk="0" fontAlgn="base" hangingPunct="0">
                <a:spcBef>
                  <a:spcPct val="0"/>
                </a:spcBef>
                <a:spcAft>
                  <a:spcPct val="0"/>
                </a:spcAft>
              </a:pPr>
              <a:endParaRPr lang="en-US" sz="2500">
                <a:solidFill>
                  <a:srgbClr val="FFFFFF"/>
                </a:solidFill>
                <a:latin typeface="Sky Text Medium"/>
              </a:endParaRPr>
            </a:p>
          </p:txBody>
        </p:sp>
        <p:pic>
          <p:nvPicPr>
            <p:cNvPr id="11" name="Picture 10">
              <a:extLst>
                <a:ext uri="{FF2B5EF4-FFF2-40B4-BE49-F238E27FC236}">
                  <a16:creationId xmlns:a16="http://schemas.microsoft.com/office/drawing/2014/main" id="{6C72CD5B-1829-4475-AE51-C68DDC3D667C}"/>
                </a:ext>
              </a:extLst>
            </p:cNvPr>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15318557" y="8929602"/>
              <a:ext cx="2232779" cy="1071736"/>
            </a:xfrm>
            <a:prstGeom prst="rect">
              <a:avLst/>
            </a:prstGeom>
          </p:spPr>
        </p:pic>
        <p:pic>
          <p:nvPicPr>
            <p:cNvPr id="12" name="Picture 11">
              <a:extLst>
                <a:ext uri="{FF2B5EF4-FFF2-40B4-BE49-F238E27FC236}">
                  <a16:creationId xmlns:a16="http://schemas.microsoft.com/office/drawing/2014/main" id="{64E92829-1C78-D007-19E7-B9B206C7A60F}"/>
                </a:ext>
              </a:extLst>
            </p:cNvPr>
            <p:cNvPicPr>
              <a:picLocks noChangeAspect="1"/>
            </p:cNvPicPr>
            <p:nvPr/>
          </p:nvPicPr>
          <p:blipFill>
            <a:blip r:embed="rId63" cstate="print">
              <a:extLst>
                <a:ext uri="{28A0092B-C50C-407E-A947-70E740481C1C}">
                  <a14:useLocalDpi xmlns:a14="http://schemas.microsoft.com/office/drawing/2010/main" val="0"/>
                </a:ext>
              </a:extLst>
            </a:blip>
            <a:stretch>
              <a:fillRect/>
            </a:stretch>
          </p:blipFill>
          <p:spPr>
            <a:xfrm>
              <a:off x="18175997" y="11714832"/>
              <a:ext cx="2275843" cy="1092403"/>
            </a:xfrm>
            <a:prstGeom prst="rect">
              <a:avLst/>
            </a:prstGeom>
          </p:spPr>
        </p:pic>
        <p:pic>
          <p:nvPicPr>
            <p:cNvPr id="13" name="Picture 12">
              <a:extLst>
                <a:ext uri="{FF2B5EF4-FFF2-40B4-BE49-F238E27FC236}">
                  <a16:creationId xmlns:a16="http://schemas.microsoft.com/office/drawing/2014/main" id="{E264321C-59D0-38A0-ADC9-960FC402BF3F}"/>
                </a:ext>
              </a:extLst>
            </p:cNvPr>
            <p:cNvPicPr>
              <a:picLocks noChangeAspect="1"/>
            </p:cNvPicPr>
            <p:nvPr/>
          </p:nvPicPr>
          <p:blipFill>
            <a:blip r:embed="rId64" cstate="print">
              <a:extLst>
                <a:ext uri="{28A0092B-C50C-407E-A947-70E740481C1C}">
                  <a14:useLocalDpi xmlns:a14="http://schemas.microsoft.com/office/drawing/2010/main" val="0"/>
                </a:ext>
              </a:extLst>
            </a:blip>
            <a:stretch>
              <a:fillRect/>
            </a:stretch>
          </p:blipFill>
          <p:spPr>
            <a:xfrm>
              <a:off x="16475626" y="11763703"/>
              <a:ext cx="2275843" cy="1092405"/>
            </a:xfrm>
            <a:prstGeom prst="rect">
              <a:avLst/>
            </a:prstGeom>
          </p:spPr>
        </p:pic>
        <p:pic>
          <p:nvPicPr>
            <p:cNvPr id="14" name="Picture 13">
              <a:extLst>
                <a:ext uri="{FF2B5EF4-FFF2-40B4-BE49-F238E27FC236}">
                  <a16:creationId xmlns:a16="http://schemas.microsoft.com/office/drawing/2014/main" id="{84FAF593-8AC5-EB85-E206-9BCAE39F1A79}"/>
                </a:ext>
              </a:extLst>
            </p:cNvPr>
            <p:cNvPicPr>
              <a:picLocks noChangeAspect="1"/>
            </p:cNvPicPr>
            <p:nvPr/>
          </p:nvPicPr>
          <p:blipFill>
            <a:blip r:embed="rId65" cstate="print">
              <a:extLst>
                <a:ext uri="{28A0092B-C50C-407E-A947-70E740481C1C}">
                  <a14:useLocalDpi xmlns:a14="http://schemas.microsoft.com/office/drawing/2010/main" val="0"/>
                </a:ext>
              </a:extLst>
            </a:blip>
            <a:stretch>
              <a:fillRect/>
            </a:stretch>
          </p:blipFill>
          <p:spPr>
            <a:xfrm>
              <a:off x="14058354" y="8978263"/>
              <a:ext cx="2113843" cy="1014643"/>
            </a:xfrm>
            <a:prstGeom prst="rect">
              <a:avLst/>
            </a:prstGeom>
          </p:spPr>
        </p:pic>
        <p:pic>
          <p:nvPicPr>
            <p:cNvPr id="15" name="Picture 14">
              <a:extLst>
                <a:ext uri="{FF2B5EF4-FFF2-40B4-BE49-F238E27FC236}">
                  <a16:creationId xmlns:a16="http://schemas.microsoft.com/office/drawing/2014/main" id="{407B124B-E980-42B1-648B-E5578AF86306}"/>
                </a:ext>
              </a:extLst>
            </p:cNvPr>
            <p:cNvPicPr>
              <a:picLocks noChangeAspect="1"/>
            </p:cNvPicPr>
            <p:nvPr/>
          </p:nvPicPr>
          <p:blipFill>
            <a:blip r:embed="rId66" cstate="print">
              <a:extLst>
                <a:ext uri="{28A0092B-C50C-407E-A947-70E740481C1C}">
                  <a14:useLocalDpi xmlns:a14="http://schemas.microsoft.com/office/drawing/2010/main" val="0"/>
                </a:ext>
              </a:extLst>
            </a:blip>
            <a:stretch>
              <a:fillRect/>
            </a:stretch>
          </p:blipFill>
          <p:spPr>
            <a:xfrm>
              <a:off x="17379194" y="9154259"/>
              <a:ext cx="1759107" cy="844372"/>
            </a:xfrm>
            <a:prstGeom prst="rect">
              <a:avLst/>
            </a:prstGeom>
          </p:spPr>
        </p:pic>
        <p:pic>
          <p:nvPicPr>
            <p:cNvPr id="16" name="Picture 15">
              <a:extLst>
                <a:ext uri="{FF2B5EF4-FFF2-40B4-BE49-F238E27FC236}">
                  <a16:creationId xmlns:a16="http://schemas.microsoft.com/office/drawing/2014/main" id="{FD884492-C816-211A-DFA5-3A43BCB7037C}"/>
                </a:ext>
              </a:extLst>
            </p:cNvPr>
            <p:cNvPicPr>
              <a:picLocks noChangeAspect="1"/>
            </p:cNvPicPr>
            <p:nvPr/>
          </p:nvPicPr>
          <p:blipFill>
            <a:blip r:embed="rId67" cstate="print">
              <a:extLst>
                <a:ext uri="{28A0092B-C50C-407E-A947-70E740481C1C}">
                  <a14:useLocalDpi xmlns:a14="http://schemas.microsoft.com/office/drawing/2010/main" val="0"/>
                </a:ext>
              </a:extLst>
            </a:blip>
            <a:stretch>
              <a:fillRect/>
            </a:stretch>
          </p:blipFill>
          <p:spPr>
            <a:xfrm>
              <a:off x="18772018" y="9087018"/>
              <a:ext cx="1900243" cy="912118"/>
            </a:xfrm>
            <a:prstGeom prst="rect">
              <a:avLst/>
            </a:prstGeom>
          </p:spPr>
        </p:pic>
        <p:pic>
          <p:nvPicPr>
            <p:cNvPr id="17" name="Picture 16">
              <a:extLst>
                <a:ext uri="{FF2B5EF4-FFF2-40B4-BE49-F238E27FC236}">
                  <a16:creationId xmlns:a16="http://schemas.microsoft.com/office/drawing/2014/main" id="{C6E30271-E8F5-91F4-8652-7B3AE7EC1ABC}"/>
                </a:ext>
              </a:extLst>
            </p:cNvPr>
            <p:cNvPicPr>
              <a:picLocks noChangeAspect="1"/>
            </p:cNvPicPr>
            <p:nvPr/>
          </p:nvPicPr>
          <p:blipFill>
            <a:blip r:embed="rId68" cstate="print">
              <a:extLst>
                <a:ext uri="{28A0092B-C50C-407E-A947-70E740481C1C}">
                  <a14:useLocalDpi xmlns:a14="http://schemas.microsoft.com/office/drawing/2010/main" val="0"/>
                </a:ext>
              </a:extLst>
            </a:blip>
            <a:stretch>
              <a:fillRect/>
            </a:stretch>
          </p:blipFill>
          <p:spPr>
            <a:xfrm>
              <a:off x="14390062" y="7664439"/>
              <a:ext cx="1789909" cy="859157"/>
            </a:xfrm>
            <a:prstGeom prst="rect">
              <a:avLst/>
            </a:prstGeom>
          </p:spPr>
        </p:pic>
        <p:pic>
          <p:nvPicPr>
            <p:cNvPr id="18" name="Picture 17">
              <a:extLst>
                <a:ext uri="{FF2B5EF4-FFF2-40B4-BE49-F238E27FC236}">
                  <a16:creationId xmlns:a16="http://schemas.microsoft.com/office/drawing/2014/main" id="{8AD9B3BF-1806-558E-F72B-7327F37A57B5}"/>
                </a:ext>
              </a:extLst>
            </p:cNvPr>
            <p:cNvPicPr>
              <a:picLocks noChangeAspect="1"/>
            </p:cNvPicPr>
            <p:nvPr/>
          </p:nvPicPr>
          <p:blipFill>
            <a:blip r:embed="rId69" cstate="print">
              <a:extLst>
                <a:ext uri="{28A0092B-C50C-407E-A947-70E740481C1C}">
                  <a14:useLocalDpi xmlns:a14="http://schemas.microsoft.com/office/drawing/2010/main" val="0"/>
                </a:ext>
              </a:extLst>
            </a:blip>
            <a:stretch>
              <a:fillRect/>
            </a:stretch>
          </p:blipFill>
          <p:spPr>
            <a:xfrm>
              <a:off x="17436770" y="7712873"/>
              <a:ext cx="1733460" cy="832060"/>
            </a:xfrm>
            <a:prstGeom prst="rect">
              <a:avLst/>
            </a:prstGeom>
          </p:spPr>
        </p:pic>
        <p:pic>
          <p:nvPicPr>
            <p:cNvPr id="19" name="Picture 18" descr="A picture containing drawing&#10;&#10;Description automatically generated">
              <a:extLst>
                <a:ext uri="{FF2B5EF4-FFF2-40B4-BE49-F238E27FC236}">
                  <a16:creationId xmlns:a16="http://schemas.microsoft.com/office/drawing/2014/main" id="{1C73B764-B88B-BDE3-C836-011FA9670A29}"/>
                </a:ext>
              </a:extLst>
            </p:cNvPr>
            <p:cNvPicPr>
              <a:picLocks noChangeAspect="1"/>
            </p:cNvPicPr>
            <p:nvPr/>
          </p:nvPicPr>
          <p:blipFill>
            <a:blip r:embed="rId70" cstate="print">
              <a:extLst>
                <a:ext uri="{28A0092B-C50C-407E-A947-70E740481C1C}">
                  <a14:useLocalDpi xmlns:a14="http://schemas.microsoft.com/office/drawing/2010/main" val="0"/>
                </a:ext>
              </a:extLst>
            </a:blip>
            <a:stretch>
              <a:fillRect/>
            </a:stretch>
          </p:blipFill>
          <p:spPr>
            <a:xfrm>
              <a:off x="14542988" y="6360544"/>
              <a:ext cx="1555077" cy="1073947"/>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7EB1B2B2-C3A9-FF5F-682A-B024FE11CDAB}"/>
                </a:ext>
              </a:extLst>
            </p:cNvPr>
            <p:cNvPicPr>
              <a:picLocks noChangeAspect="1"/>
            </p:cNvPicPr>
            <p:nvPr/>
          </p:nvPicPr>
          <p:blipFill>
            <a:blip r:embed="rId71" cstate="print">
              <a:extLst>
                <a:ext uri="{28A0092B-C50C-407E-A947-70E740481C1C}">
                  <a14:useLocalDpi xmlns:a14="http://schemas.microsoft.com/office/drawing/2010/main" val="0"/>
                </a:ext>
              </a:extLst>
            </a:blip>
            <a:stretch>
              <a:fillRect/>
            </a:stretch>
          </p:blipFill>
          <p:spPr>
            <a:xfrm>
              <a:off x="14852640" y="10588985"/>
              <a:ext cx="1076113" cy="568870"/>
            </a:xfrm>
            <a:prstGeom prst="rect">
              <a:avLst/>
            </a:prstGeom>
          </p:spPr>
        </p:pic>
        <p:pic>
          <p:nvPicPr>
            <p:cNvPr id="21" name="Picture 20" descr="Logo&#10;&#10;Description automatically generated">
              <a:extLst>
                <a:ext uri="{FF2B5EF4-FFF2-40B4-BE49-F238E27FC236}">
                  <a16:creationId xmlns:a16="http://schemas.microsoft.com/office/drawing/2014/main" id="{26AB9859-644D-E207-7D5B-E1D5D3C7EC9A}"/>
                </a:ext>
              </a:extLst>
            </p:cNvPr>
            <p:cNvPicPr>
              <a:picLocks noChangeAspect="1"/>
            </p:cNvPicPr>
            <p:nvPr/>
          </p:nvPicPr>
          <p:blipFill>
            <a:blip r:embed="rId72" cstate="print">
              <a:extLst>
                <a:ext uri="{28A0092B-C50C-407E-A947-70E740481C1C}">
                  <a14:useLocalDpi xmlns:a14="http://schemas.microsoft.com/office/drawing/2010/main" val="0"/>
                </a:ext>
              </a:extLst>
            </a:blip>
            <a:stretch>
              <a:fillRect/>
            </a:stretch>
          </p:blipFill>
          <p:spPr>
            <a:xfrm>
              <a:off x="14538896" y="12683243"/>
              <a:ext cx="1517264" cy="1517264"/>
            </a:xfrm>
            <a:prstGeom prst="rect">
              <a:avLst/>
            </a:prstGeom>
          </p:spPr>
        </p:pic>
        <p:pic>
          <p:nvPicPr>
            <p:cNvPr id="22" name="Picture 21" descr="Graphical user interface, application&#10;&#10;Description automatically generated">
              <a:extLst>
                <a:ext uri="{FF2B5EF4-FFF2-40B4-BE49-F238E27FC236}">
                  <a16:creationId xmlns:a16="http://schemas.microsoft.com/office/drawing/2014/main" id="{19F3E152-72A4-43AF-9F55-8C950915C615}"/>
                </a:ext>
              </a:extLst>
            </p:cNvPr>
            <p:cNvPicPr>
              <a:picLocks noChangeAspect="1"/>
            </p:cNvPicPr>
            <p:nvPr/>
          </p:nvPicPr>
          <p:blipFill>
            <a:blip r:embed="rId73" cstate="print">
              <a:extLst>
                <a:ext uri="{28A0092B-C50C-407E-A947-70E740481C1C}">
                  <a14:useLocalDpi xmlns:a14="http://schemas.microsoft.com/office/drawing/2010/main" val="0"/>
                </a:ext>
              </a:extLst>
            </a:blip>
            <a:stretch>
              <a:fillRect/>
            </a:stretch>
          </p:blipFill>
          <p:spPr>
            <a:xfrm>
              <a:off x="19173282" y="12652114"/>
              <a:ext cx="1540281" cy="1540281"/>
            </a:xfrm>
            <a:prstGeom prst="rect">
              <a:avLst/>
            </a:prstGeom>
          </p:spPr>
        </p:pic>
        <p:pic>
          <p:nvPicPr>
            <p:cNvPr id="23" name="Picture 22" descr="Logo&#10;&#10;Description automatically generated">
              <a:extLst>
                <a:ext uri="{FF2B5EF4-FFF2-40B4-BE49-F238E27FC236}">
                  <a16:creationId xmlns:a16="http://schemas.microsoft.com/office/drawing/2014/main" id="{D24BF712-C0CB-5700-0B4A-A6F1AD6A9278}"/>
                </a:ext>
              </a:extLst>
            </p:cNvPr>
            <p:cNvPicPr>
              <a:picLocks noChangeAspect="1"/>
            </p:cNvPicPr>
            <p:nvPr/>
          </p:nvPicPr>
          <p:blipFill>
            <a:blip r:embed="rId74" cstate="print">
              <a:extLst>
                <a:ext uri="{28A0092B-C50C-407E-A947-70E740481C1C}">
                  <a14:useLocalDpi xmlns:a14="http://schemas.microsoft.com/office/drawing/2010/main" val="0"/>
                </a:ext>
              </a:extLst>
            </a:blip>
            <a:stretch>
              <a:fillRect/>
            </a:stretch>
          </p:blipFill>
          <p:spPr>
            <a:xfrm>
              <a:off x="17679311" y="12621145"/>
              <a:ext cx="1580975" cy="1580975"/>
            </a:xfrm>
            <a:prstGeom prst="rect">
              <a:avLst/>
            </a:prstGeom>
          </p:spPr>
        </p:pic>
        <p:pic>
          <p:nvPicPr>
            <p:cNvPr id="24" name="Picture 23" descr="Logo&#10;&#10;Description automatically generated">
              <a:extLst>
                <a:ext uri="{FF2B5EF4-FFF2-40B4-BE49-F238E27FC236}">
                  <a16:creationId xmlns:a16="http://schemas.microsoft.com/office/drawing/2014/main" id="{0D9F3CFE-D8D3-1655-4180-C3AC327E860B}"/>
                </a:ext>
              </a:extLst>
            </p:cNvPr>
            <p:cNvPicPr>
              <a:picLocks noChangeAspect="1"/>
            </p:cNvPicPr>
            <p:nvPr/>
          </p:nvPicPr>
          <p:blipFill>
            <a:blip r:embed="rId75" cstate="print">
              <a:extLst>
                <a:ext uri="{28A0092B-C50C-407E-A947-70E740481C1C}">
                  <a14:useLocalDpi xmlns:a14="http://schemas.microsoft.com/office/drawing/2010/main" val="0"/>
                </a:ext>
              </a:extLst>
            </a:blip>
            <a:stretch>
              <a:fillRect/>
            </a:stretch>
          </p:blipFill>
          <p:spPr>
            <a:xfrm>
              <a:off x="16082861" y="12609825"/>
              <a:ext cx="1632093" cy="1632093"/>
            </a:xfrm>
            <a:prstGeom prst="rect">
              <a:avLst/>
            </a:prstGeom>
          </p:spPr>
        </p:pic>
        <p:pic>
          <p:nvPicPr>
            <p:cNvPr id="25" name="Picture 24" descr="Logo&#10;&#10;Description automatically generated">
              <a:extLst>
                <a:ext uri="{FF2B5EF4-FFF2-40B4-BE49-F238E27FC236}">
                  <a16:creationId xmlns:a16="http://schemas.microsoft.com/office/drawing/2014/main" id="{4E8E99DA-C6BF-7204-BE42-6AAC680FEC18}"/>
                </a:ext>
              </a:extLst>
            </p:cNvPr>
            <p:cNvPicPr>
              <a:picLocks noChangeAspect="1"/>
            </p:cNvPicPr>
            <p:nvPr/>
          </p:nvPicPr>
          <p:blipFill>
            <a:blip r:embed="rId76" cstate="print">
              <a:extLst>
                <a:ext uri="{28A0092B-C50C-407E-A947-70E740481C1C}">
                  <a14:useLocalDpi xmlns:a14="http://schemas.microsoft.com/office/drawing/2010/main" val="0"/>
                </a:ext>
              </a:extLst>
            </a:blip>
            <a:stretch>
              <a:fillRect/>
            </a:stretch>
          </p:blipFill>
          <p:spPr>
            <a:xfrm>
              <a:off x="16303090" y="10129442"/>
              <a:ext cx="1594794" cy="1594794"/>
            </a:xfrm>
            <a:prstGeom prst="rect">
              <a:avLst/>
            </a:prstGeom>
          </p:spPr>
        </p:pic>
        <p:pic>
          <p:nvPicPr>
            <p:cNvPr id="26" name="Picture 25" descr="Logo&#10;&#10;Description automatically generated">
              <a:extLst>
                <a:ext uri="{FF2B5EF4-FFF2-40B4-BE49-F238E27FC236}">
                  <a16:creationId xmlns:a16="http://schemas.microsoft.com/office/drawing/2014/main" id="{587145EF-FC39-50BB-1ED4-A693B5B95257}"/>
                </a:ext>
              </a:extLst>
            </p:cNvPr>
            <p:cNvPicPr>
              <a:picLocks noChangeAspect="1"/>
            </p:cNvPicPr>
            <p:nvPr/>
          </p:nvPicPr>
          <p:blipFill>
            <a:blip r:embed="rId77" cstate="print">
              <a:extLst>
                <a:ext uri="{28A0092B-C50C-407E-A947-70E740481C1C}">
                  <a14:useLocalDpi xmlns:a14="http://schemas.microsoft.com/office/drawing/2010/main" val="0"/>
                </a:ext>
              </a:extLst>
            </a:blip>
            <a:stretch>
              <a:fillRect/>
            </a:stretch>
          </p:blipFill>
          <p:spPr>
            <a:xfrm>
              <a:off x="19392339" y="10087058"/>
              <a:ext cx="1672322" cy="1672322"/>
            </a:xfrm>
            <a:prstGeom prst="rect">
              <a:avLst/>
            </a:prstGeom>
          </p:spPr>
        </p:pic>
        <p:pic>
          <p:nvPicPr>
            <p:cNvPr id="27" name="Picture 26" descr="Logo&#10;&#10;Description automatically generated">
              <a:extLst>
                <a:ext uri="{FF2B5EF4-FFF2-40B4-BE49-F238E27FC236}">
                  <a16:creationId xmlns:a16="http://schemas.microsoft.com/office/drawing/2014/main" id="{7B1AE9C4-D61D-AB9F-92C9-FBD8A384E4DE}"/>
                </a:ext>
              </a:extLst>
            </p:cNvPr>
            <p:cNvPicPr>
              <a:picLocks noChangeAspect="1"/>
            </p:cNvPicPr>
            <p:nvPr/>
          </p:nvPicPr>
          <p:blipFill>
            <a:blip r:embed="rId78" cstate="print">
              <a:extLst>
                <a:ext uri="{28A0092B-C50C-407E-A947-70E740481C1C}">
                  <a14:useLocalDpi xmlns:a14="http://schemas.microsoft.com/office/drawing/2010/main" val="0"/>
                </a:ext>
              </a:extLst>
            </a:blip>
            <a:stretch>
              <a:fillRect/>
            </a:stretch>
          </p:blipFill>
          <p:spPr>
            <a:xfrm>
              <a:off x="17890852" y="10147779"/>
              <a:ext cx="1575560" cy="1575560"/>
            </a:xfrm>
            <a:prstGeom prst="rect">
              <a:avLst/>
            </a:prstGeom>
          </p:spPr>
        </p:pic>
        <p:pic>
          <p:nvPicPr>
            <p:cNvPr id="28" name="Picture 27" descr="Logo&#10;&#10;Description automatically generated">
              <a:extLst>
                <a:ext uri="{FF2B5EF4-FFF2-40B4-BE49-F238E27FC236}">
                  <a16:creationId xmlns:a16="http://schemas.microsoft.com/office/drawing/2014/main" id="{B27D4B55-A43C-21E8-50BA-93749C7AFF6B}"/>
                </a:ext>
              </a:extLst>
            </p:cNvPr>
            <p:cNvPicPr>
              <a:picLocks noChangeAspect="1"/>
            </p:cNvPicPr>
            <p:nvPr/>
          </p:nvPicPr>
          <p:blipFill>
            <a:blip r:embed="rId79" cstate="print">
              <a:extLst>
                <a:ext uri="{28A0092B-C50C-407E-A947-70E740481C1C}">
                  <a14:useLocalDpi xmlns:a14="http://schemas.microsoft.com/office/drawing/2010/main" val="0"/>
                </a:ext>
              </a:extLst>
            </a:blip>
            <a:stretch>
              <a:fillRect/>
            </a:stretch>
          </p:blipFill>
          <p:spPr>
            <a:xfrm>
              <a:off x="15707254" y="7620155"/>
              <a:ext cx="2195533" cy="1053856"/>
            </a:xfrm>
            <a:prstGeom prst="rect">
              <a:avLst/>
            </a:prstGeom>
          </p:spPr>
        </p:pic>
        <p:pic>
          <p:nvPicPr>
            <p:cNvPr id="125" name="Picture 124">
              <a:extLst>
                <a:ext uri="{FF2B5EF4-FFF2-40B4-BE49-F238E27FC236}">
                  <a16:creationId xmlns:a16="http://schemas.microsoft.com/office/drawing/2014/main" id="{77994813-E87E-A5C4-78AF-64B5ECB2E4C3}"/>
                </a:ext>
              </a:extLst>
            </p:cNvPr>
            <p:cNvPicPr>
              <a:picLocks noChangeAspect="1"/>
            </p:cNvPicPr>
            <p:nvPr/>
          </p:nvPicPr>
          <p:blipFill>
            <a:blip r:embed="rId80" cstate="print">
              <a:extLst>
                <a:ext uri="{28A0092B-C50C-407E-A947-70E740481C1C}">
                  <a14:useLocalDpi xmlns:a14="http://schemas.microsoft.com/office/drawing/2010/main" val="0"/>
                </a:ext>
              </a:extLst>
            </a:blip>
            <a:stretch>
              <a:fillRect/>
            </a:stretch>
          </p:blipFill>
          <p:spPr>
            <a:xfrm>
              <a:off x="14771953" y="11760532"/>
              <a:ext cx="1919053" cy="921148"/>
            </a:xfrm>
            <a:prstGeom prst="rect">
              <a:avLst/>
            </a:prstGeom>
          </p:spPr>
        </p:pic>
      </p:grpSp>
      <p:grpSp>
        <p:nvGrpSpPr>
          <p:cNvPr id="32" name="Group 31">
            <a:extLst>
              <a:ext uri="{FF2B5EF4-FFF2-40B4-BE49-F238E27FC236}">
                <a16:creationId xmlns:a16="http://schemas.microsoft.com/office/drawing/2014/main" id="{42C9C5C6-3394-1B86-A474-96E6C384D17D}"/>
              </a:ext>
            </a:extLst>
          </p:cNvPr>
          <p:cNvGrpSpPr/>
          <p:nvPr/>
        </p:nvGrpSpPr>
        <p:grpSpPr>
          <a:xfrm>
            <a:off x="6074380" y="1507427"/>
            <a:ext cx="2935931" cy="1547175"/>
            <a:chOff x="14231077" y="2673823"/>
            <a:chExt cx="7383741" cy="4147029"/>
          </a:xfrm>
        </p:grpSpPr>
        <p:pic>
          <p:nvPicPr>
            <p:cNvPr id="7" name="Picture 6" descr="POP.png">
              <a:extLst>
                <a:ext uri="{FF2B5EF4-FFF2-40B4-BE49-F238E27FC236}">
                  <a16:creationId xmlns:a16="http://schemas.microsoft.com/office/drawing/2014/main" id="{49E39A6D-ECC7-37C5-84C6-3880B30869C1}"/>
                </a:ext>
              </a:extLst>
            </p:cNvPr>
            <p:cNvPicPr>
              <a:picLocks noChangeAspect="1"/>
            </p:cNvPicPr>
            <p:nvPr/>
          </p:nvPicPr>
          <p:blipFill>
            <a:blip r:embed="rId81" cstate="print">
              <a:extLst>
                <a:ext uri="{28A0092B-C50C-407E-A947-70E740481C1C}">
                  <a14:useLocalDpi xmlns:a14="http://schemas.microsoft.com/office/drawing/2010/main" val="0"/>
                </a:ext>
              </a:extLst>
            </a:blip>
            <a:stretch>
              <a:fillRect/>
            </a:stretch>
          </p:blipFill>
          <p:spPr>
            <a:xfrm>
              <a:off x="19483701" y="4408203"/>
              <a:ext cx="1673772" cy="803411"/>
            </a:xfrm>
            <a:prstGeom prst="rect">
              <a:avLst/>
            </a:prstGeom>
          </p:spPr>
        </p:pic>
        <p:pic>
          <p:nvPicPr>
            <p:cNvPr id="5" name="Picture 4">
              <a:extLst>
                <a:ext uri="{FF2B5EF4-FFF2-40B4-BE49-F238E27FC236}">
                  <a16:creationId xmlns:a16="http://schemas.microsoft.com/office/drawing/2014/main" id="{6EBF8BD5-0909-0FDC-C195-30A736EC1241}"/>
                </a:ext>
              </a:extLst>
            </p:cNvPr>
            <p:cNvPicPr>
              <a:picLocks noChangeAspect="1"/>
            </p:cNvPicPr>
            <p:nvPr/>
          </p:nvPicPr>
          <p:blipFill>
            <a:blip r:embed="rId82" cstate="print">
              <a:extLst>
                <a:ext uri="{28A0092B-C50C-407E-A947-70E740481C1C}">
                  <a14:useLocalDpi xmlns:a14="http://schemas.microsoft.com/office/drawing/2010/main" val="0"/>
                </a:ext>
              </a:extLst>
            </a:blip>
            <a:stretch>
              <a:fillRect/>
            </a:stretch>
          </p:blipFill>
          <p:spPr>
            <a:xfrm>
              <a:off x="18025031" y="5920777"/>
              <a:ext cx="1254039" cy="900075"/>
            </a:xfrm>
            <a:prstGeom prst="rect">
              <a:avLst/>
            </a:prstGeom>
          </p:spPr>
        </p:pic>
        <p:pic>
          <p:nvPicPr>
            <p:cNvPr id="122" name="Picture 121" descr="A white and black logo&#10;&#10;Description automatically generated with low confidence">
              <a:extLst>
                <a:ext uri="{FF2B5EF4-FFF2-40B4-BE49-F238E27FC236}">
                  <a16:creationId xmlns:a16="http://schemas.microsoft.com/office/drawing/2014/main" id="{F13CF7D9-BFD8-63C3-D93C-C9352143BE76}"/>
                </a:ext>
              </a:extLst>
            </p:cNvPr>
            <p:cNvPicPr>
              <a:picLocks noChangeAspect="1"/>
            </p:cNvPicPr>
            <p:nvPr/>
          </p:nvPicPr>
          <p:blipFill>
            <a:blip r:embed="rId83">
              <a:extLst>
                <a:ext uri="{28A0092B-C50C-407E-A947-70E740481C1C}">
                  <a14:useLocalDpi xmlns:a14="http://schemas.microsoft.com/office/drawing/2010/main" val="0"/>
                </a:ext>
              </a:extLst>
            </a:blip>
            <a:stretch>
              <a:fillRect/>
            </a:stretch>
          </p:blipFill>
          <p:spPr>
            <a:xfrm>
              <a:off x="16348932" y="5783277"/>
              <a:ext cx="1269238" cy="963856"/>
            </a:xfrm>
            <a:prstGeom prst="rect">
              <a:avLst/>
            </a:prstGeom>
          </p:spPr>
        </p:pic>
        <p:pic>
          <p:nvPicPr>
            <p:cNvPr id="123" name="Picture 122" descr="A black and white logo&#10;&#10;Description automatically generated with medium confidence">
              <a:extLst>
                <a:ext uri="{FF2B5EF4-FFF2-40B4-BE49-F238E27FC236}">
                  <a16:creationId xmlns:a16="http://schemas.microsoft.com/office/drawing/2014/main" id="{99E9BC60-B992-D3A1-EA03-8B930EE130AA}"/>
                </a:ext>
              </a:extLst>
            </p:cNvPr>
            <p:cNvPicPr>
              <a:picLocks noChangeAspect="1"/>
            </p:cNvPicPr>
            <p:nvPr/>
          </p:nvPicPr>
          <p:blipFill>
            <a:blip r:embed="rId84">
              <a:extLst>
                <a:ext uri="{28A0092B-C50C-407E-A947-70E740481C1C}">
                  <a14:useLocalDpi xmlns:a14="http://schemas.microsoft.com/office/drawing/2010/main" val="0"/>
                </a:ext>
              </a:extLst>
            </a:blip>
            <a:stretch>
              <a:fillRect/>
            </a:stretch>
          </p:blipFill>
          <p:spPr>
            <a:xfrm>
              <a:off x="14561216" y="5893875"/>
              <a:ext cx="1396572" cy="818978"/>
            </a:xfrm>
            <a:prstGeom prst="rect">
              <a:avLst/>
            </a:prstGeom>
          </p:spPr>
        </p:pic>
        <p:pic>
          <p:nvPicPr>
            <p:cNvPr id="124" name="Picture 123">
              <a:extLst>
                <a:ext uri="{FF2B5EF4-FFF2-40B4-BE49-F238E27FC236}">
                  <a16:creationId xmlns:a16="http://schemas.microsoft.com/office/drawing/2014/main" id="{6FF1E0E8-1950-1FCC-E09E-1A33A39A20B8}"/>
                </a:ext>
              </a:extLst>
            </p:cNvPr>
            <p:cNvPicPr>
              <a:picLocks noChangeAspect="1"/>
            </p:cNvPicPr>
            <p:nvPr/>
          </p:nvPicPr>
          <p:blipFill>
            <a:blip r:embed="rId85">
              <a:extLst>
                <a:ext uri="{28A0092B-C50C-407E-A947-70E740481C1C}">
                  <a14:useLocalDpi xmlns:a14="http://schemas.microsoft.com/office/drawing/2010/main" val="0"/>
                </a:ext>
              </a:extLst>
            </a:blip>
            <a:stretch>
              <a:fillRect/>
            </a:stretch>
          </p:blipFill>
          <p:spPr>
            <a:xfrm>
              <a:off x="14642703" y="4718698"/>
              <a:ext cx="2258379" cy="519426"/>
            </a:xfrm>
            <a:prstGeom prst="rect">
              <a:avLst/>
            </a:prstGeom>
          </p:spPr>
        </p:pic>
        <p:pic>
          <p:nvPicPr>
            <p:cNvPr id="135" name="Picture 134" descr="A logo with orange blots&#10;&#10;Description automatically generated">
              <a:extLst>
                <a:ext uri="{FF2B5EF4-FFF2-40B4-BE49-F238E27FC236}">
                  <a16:creationId xmlns:a16="http://schemas.microsoft.com/office/drawing/2014/main" id="{37D97499-2190-8BF0-587B-926D7D5A7AB8}"/>
                </a:ext>
              </a:extLst>
            </p:cNvPr>
            <p:cNvPicPr>
              <a:picLocks noChangeAspect="1"/>
            </p:cNvPicPr>
            <p:nvPr/>
          </p:nvPicPr>
          <p:blipFill>
            <a:blip r:embed="rId86" cstate="print">
              <a:extLst>
                <a:ext uri="{28A0092B-C50C-407E-A947-70E740481C1C}">
                  <a14:useLocalDpi xmlns:a14="http://schemas.microsoft.com/office/drawing/2010/main" val="0"/>
                </a:ext>
              </a:extLst>
            </a:blip>
            <a:stretch>
              <a:fillRect/>
            </a:stretch>
          </p:blipFill>
          <p:spPr>
            <a:xfrm>
              <a:off x="14231077" y="2673823"/>
              <a:ext cx="1985596" cy="1579987"/>
            </a:xfrm>
            <a:prstGeom prst="rect">
              <a:avLst/>
            </a:prstGeom>
          </p:spPr>
        </p:pic>
        <p:pic>
          <p:nvPicPr>
            <p:cNvPr id="136" name="Picture 135" descr="A blue and yellow text on a black background&#10;&#10;Description automatically generated">
              <a:extLst>
                <a:ext uri="{FF2B5EF4-FFF2-40B4-BE49-F238E27FC236}">
                  <a16:creationId xmlns:a16="http://schemas.microsoft.com/office/drawing/2014/main" id="{F314F8F0-990D-51BC-C0B3-D878BB5729F4}"/>
                </a:ext>
              </a:extLst>
            </p:cNvPr>
            <p:cNvPicPr>
              <a:picLocks noChangeAspect="1"/>
            </p:cNvPicPr>
            <p:nvPr/>
          </p:nvPicPr>
          <p:blipFill>
            <a:blip r:embed="rId87" cstate="print">
              <a:extLst>
                <a:ext uri="{28A0092B-C50C-407E-A947-70E740481C1C}">
                  <a14:useLocalDpi xmlns:a14="http://schemas.microsoft.com/office/drawing/2010/main" val="0"/>
                </a:ext>
              </a:extLst>
            </a:blip>
            <a:stretch>
              <a:fillRect/>
            </a:stretch>
          </p:blipFill>
          <p:spPr>
            <a:xfrm>
              <a:off x="17190075" y="4524207"/>
              <a:ext cx="2379904" cy="882043"/>
            </a:xfrm>
            <a:prstGeom prst="rect">
              <a:avLst/>
            </a:prstGeom>
          </p:spPr>
        </p:pic>
        <p:pic>
          <p:nvPicPr>
            <p:cNvPr id="144" name="Picture 143" descr="A logo with a blot of orange paint&#10;&#10;Description automatically generated">
              <a:extLst>
                <a:ext uri="{FF2B5EF4-FFF2-40B4-BE49-F238E27FC236}">
                  <a16:creationId xmlns:a16="http://schemas.microsoft.com/office/drawing/2014/main" id="{2EBE909E-F44B-99D8-76E9-6C9CD7DEDCB6}"/>
                </a:ext>
              </a:extLst>
            </p:cNvPr>
            <p:cNvPicPr>
              <a:picLocks noChangeAspect="1"/>
            </p:cNvPicPr>
            <p:nvPr/>
          </p:nvPicPr>
          <p:blipFill rotWithShape="1">
            <a:blip r:embed="rId88" cstate="print">
              <a:extLst>
                <a:ext uri="{28A0092B-C50C-407E-A947-70E740481C1C}">
                  <a14:useLocalDpi xmlns:a14="http://schemas.microsoft.com/office/drawing/2010/main" val="0"/>
                </a:ext>
              </a:extLst>
            </a:blip>
            <a:srcRect l="24448" t="7071" r="24856" b="6811"/>
            <a:stretch/>
          </p:blipFill>
          <p:spPr>
            <a:xfrm>
              <a:off x="16177500" y="2868841"/>
              <a:ext cx="1366340" cy="1304705"/>
            </a:xfrm>
            <a:prstGeom prst="rect">
              <a:avLst/>
            </a:prstGeom>
          </p:spPr>
        </p:pic>
        <p:pic>
          <p:nvPicPr>
            <p:cNvPr id="146" name="Picture 145" descr="A logo with letters and a blot&#10;&#10;Description automatically generated">
              <a:extLst>
                <a:ext uri="{FF2B5EF4-FFF2-40B4-BE49-F238E27FC236}">
                  <a16:creationId xmlns:a16="http://schemas.microsoft.com/office/drawing/2014/main" id="{764E483A-050D-A324-E007-DAD88B88B976}"/>
                </a:ext>
              </a:extLst>
            </p:cNvPr>
            <p:cNvPicPr>
              <a:picLocks noChangeAspect="1"/>
            </p:cNvPicPr>
            <p:nvPr/>
          </p:nvPicPr>
          <p:blipFill>
            <a:blip r:embed="rId89">
              <a:extLst>
                <a:ext uri="{28A0092B-C50C-407E-A947-70E740481C1C}">
                  <a14:useLocalDpi xmlns:a14="http://schemas.microsoft.com/office/drawing/2010/main" val="0"/>
                </a:ext>
              </a:extLst>
            </a:blip>
            <a:stretch>
              <a:fillRect/>
            </a:stretch>
          </p:blipFill>
          <p:spPr>
            <a:xfrm>
              <a:off x="18529902" y="2836982"/>
              <a:ext cx="3084916" cy="1480760"/>
            </a:xfrm>
            <a:prstGeom prst="rect">
              <a:avLst/>
            </a:prstGeom>
          </p:spPr>
        </p:pic>
        <p:pic>
          <p:nvPicPr>
            <p:cNvPr id="147" name="Picture 146" descr="A logo with a splash of orange liquid&#10;&#10;Description automatically generated">
              <a:extLst>
                <a:ext uri="{FF2B5EF4-FFF2-40B4-BE49-F238E27FC236}">
                  <a16:creationId xmlns:a16="http://schemas.microsoft.com/office/drawing/2014/main" id="{D2B2E223-5474-B558-C4DB-7EA0C3DC2458}"/>
                </a:ext>
              </a:extLst>
            </p:cNvPr>
            <p:cNvPicPr>
              <a:picLocks noChangeAspect="1"/>
            </p:cNvPicPr>
            <p:nvPr/>
          </p:nvPicPr>
          <p:blipFill>
            <a:blip r:embed="rId90">
              <a:extLst>
                <a:ext uri="{28A0092B-C50C-407E-A947-70E740481C1C}">
                  <a14:useLocalDpi xmlns:a14="http://schemas.microsoft.com/office/drawing/2010/main" val="0"/>
                </a:ext>
              </a:extLst>
            </a:blip>
            <a:stretch>
              <a:fillRect/>
            </a:stretch>
          </p:blipFill>
          <p:spPr>
            <a:xfrm>
              <a:off x="16952898" y="2828036"/>
              <a:ext cx="3049082" cy="1463560"/>
            </a:xfrm>
            <a:prstGeom prst="rect">
              <a:avLst/>
            </a:prstGeom>
          </p:spPr>
        </p:pic>
      </p:grpSp>
      <p:grpSp>
        <p:nvGrpSpPr>
          <p:cNvPr id="29" name="Group 28">
            <a:extLst>
              <a:ext uri="{FF2B5EF4-FFF2-40B4-BE49-F238E27FC236}">
                <a16:creationId xmlns:a16="http://schemas.microsoft.com/office/drawing/2014/main" id="{DB9BCA59-407D-C311-8064-7CE655DA6D46}"/>
              </a:ext>
            </a:extLst>
          </p:cNvPr>
          <p:cNvGrpSpPr/>
          <p:nvPr/>
        </p:nvGrpSpPr>
        <p:grpSpPr>
          <a:xfrm>
            <a:off x="9468516" y="1668610"/>
            <a:ext cx="2837013" cy="4328392"/>
            <a:chOff x="22451968" y="3128269"/>
            <a:chExt cx="6808832" cy="10388141"/>
          </a:xfrm>
        </p:grpSpPr>
        <p:pic>
          <p:nvPicPr>
            <p:cNvPr id="292" name="Picture 291">
              <a:extLst>
                <a:ext uri="{FF2B5EF4-FFF2-40B4-BE49-F238E27FC236}">
                  <a16:creationId xmlns:a16="http://schemas.microsoft.com/office/drawing/2014/main" id="{3FC3B6C4-1929-ADCA-130F-7E8332F418C1}"/>
                </a:ext>
              </a:extLst>
            </p:cNvPr>
            <p:cNvPicPr>
              <a:picLocks noChangeAspect="1"/>
            </p:cNvPicPr>
            <p:nvPr/>
          </p:nvPicPr>
          <p:blipFill>
            <a:blip r:embed="rId91"/>
            <a:stretch>
              <a:fillRect/>
            </a:stretch>
          </p:blipFill>
          <p:spPr>
            <a:xfrm>
              <a:off x="22576334" y="3199257"/>
              <a:ext cx="1139696" cy="1139696"/>
            </a:xfrm>
            <a:prstGeom prst="rect">
              <a:avLst/>
            </a:prstGeom>
          </p:spPr>
        </p:pic>
        <p:pic>
          <p:nvPicPr>
            <p:cNvPr id="293" name="Picture 292">
              <a:extLst>
                <a:ext uri="{FF2B5EF4-FFF2-40B4-BE49-F238E27FC236}">
                  <a16:creationId xmlns:a16="http://schemas.microsoft.com/office/drawing/2014/main" id="{E83A41DF-1D1C-11E2-AA49-3DF6998922B6}"/>
                </a:ext>
              </a:extLst>
            </p:cNvPr>
            <p:cNvPicPr>
              <a:picLocks noChangeAspect="1"/>
            </p:cNvPicPr>
            <p:nvPr/>
          </p:nvPicPr>
          <p:blipFill>
            <a:blip r:embed="rId92"/>
            <a:stretch>
              <a:fillRect/>
            </a:stretch>
          </p:blipFill>
          <p:spPr>
            <a:xfrm>
              <a:off x="24242692" y="3402042"/>
              <a:ext cx="1992374" cy="828496"/>
            </a:xfrm>
            <a:prstGeom prst="rect">
              <a:avLst/>
            </a:prstGeom>
          </p:spPr>
        </p:pic>
        <p:pic>
          <p:nvPicPr>
            <p:cNvPr id="294" name="Picture 293">
              <a:extLst>
                <a:ext uri="{FF2B5EF4-FFF2-40B4-BE49-F238E27FC236}">
                  <a16:creationId xmlns:a16="http://schemas.microsoft.com/office/drawing/2014/main" id="{B1E47EB3-8501-3853-1E09-4D1E2E768AE6}"/>
                </a:ext>
              </a:extLst>
            </p:cNvPr>
            <p:cNvPicPr>
              <a:picLocks noChangeAspect="1"/>
            </p:cNvPicPr>
            <p:nvPr/>
          </p:nvPicPr>
          <p:blipFill>
            <a:blip r:embed="rId93"/>
            <a:stretch>
              <a:fillRect/>
            </a:stretch>
          </p:blipFill>
          <p:spPr>
            <a:xfrm>
              <a:off x="23541993" y="4469329"/>
              <a:ext cx="1710197" cy="1356756"/>
            </a:xfrm>
            <a:prstGeom prst="rect">
              <a:avLst/>
            </a:prstGeom>
          </p:spPr>
        </p:pic>
        <p:pic>
          <p:nvPicPr>
            <p:cNvPr id="1032" name="Picture 8">
              <a:extLst>
                <a:ext uri="{FF2B5EF4-FFF2-40B4-BE49-F238E27FC236}">
                  <a16:creationId xmlns:a16="http://schemas.microsoft.com/office/drawing/2014/main" id="{82C9FB9F-F0E7-15F5-C8F9-5EC850DD9CED}"/>
                </a:ext>
              </a:extLst>
            </p:cNvPr>
            <p:cNvPicPr>
              <a:picLocks noChangeAspect="1" noChangeArrowheads="1"/>
            </p:cNvPicPr>
            <p:nvPr/>
          </p:nvPicPr>
          <p:blipFill>
            <a:blip r:embed="rId94" cstate="print">
              <a:extLst>
                <a:ext uri="{28A0092B-C50C-407E-A947-70E740481C1C}">
                  <a14:useLocalDpi xmlns:a14="http://schemas.microsoft.com/office/drawing/2010/main" val="0"/>
                </a:ext>
              </a:extLst>
            </a:blip>
            <a:srcRect/>
            <a:stretch>
              <a:fillRect/>
            </a:stretch>
          </p:blipFill>
          <p:spPr bwMode="auto">
            <a:xfrm>
              <a:off x="24929467" y="5664843"/>
              <a:ext cx="3230460" cy="54917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8" descr="A blue square with white letter g in it&#10;&#10;Description automatically generated">
              <a:extLst>
                <a:ext uri="{FF2B5EF4-FFF2-40B4-BE49-F238E27FC236}">
                  <a16:creationId xmlns:a16="http://schemas.microsoft.com/office/drawing/2014/main" id="{3565E846-5B63-B205-4EA0-74C05FD792B8}"/>
                </a:ext>
              </a:extLst>
            </p:cNvPr>
            <p:cNvPicPr>
              <a:picLocks noChangeAspect="1"/>
            </p:cNvPicPr>
            <p:nvPr/>
          </p:nvPicPr>
          <p:blipFill>
            <a:blip r:embed="rId95">
              <a:extLst>
                <a:ext uri="{28A0092B-C50C-407E-A947-70E740481C1C}">
                  <a14:useLocalDpi xmlns:a14="http://schemas.microsoft.com/office/drawing/2010/main" val="0"/>
                </a:ext>
              </a:extLst>
            </a:blip>
            <a:stretch>
              <a:fillRect/>
            </a:stretch>
          </p:blipFill>
          <p:spPr>
            <a:xfrm>
              <a:off x="25238879" y="3128269"/>
              <a:ext cx="4021921" cy="1574295"/>
            </a:xfrm>
            <a:prstGeom prst="rect">
              <a:avLst/>
            </a:prstGeom>
          </p:spPr>
        </p:pic>
        <p:pic>
          <p:nvPicPr>
            <p:cNvPr id="73" name="Picture 72">
              <a:extLst>
                <a:ext uri="{FF2B5EF4-FFF2-40B4-BE49-F238E27FC236}">
                  <a16:creationId xmlns:a16="http://schemas.microsoft.com/office/drawing/2014/main" id="{2C604B82-246C-0537-BB63-E32A7AF7FFFB}"/>
                </a:ext>
              </a:extLst>
            </p:cNvPr>
            <p:cNvPicPr>
              <a:picLocks noChangeAspect="1"/>
            </p:cNvPicPr>
            <p:nvPr/>
          </p:nvPicPr>
          <p:blipFill>
            <a:blip r:embed="rId96"/>
            <a:stretch>
              <a:fillRect/>
            </a:stretch>
          </p:blipFill>
          <p:spPr>
            <a:xfrm>
              <a:off x="22451968" y="8398104"/>
              <a:ext cx="1417755" cy="1417755"/>
            </a:xfrm>
            <a:prstGeom prst="rect">
              <a:avLst/>
            </a:prstGeom>
          </p:spPr>
        </p:pic>
        <p:pic>
          <p:nvPicPr>
            <p:cNvPr id="74" name="Picture 73">
              <a:extLst>
                <a:ext uri="{FF2B5EF4-FFF2-40B4-BE49-F238E27FC236}">
                  <a16:creationId xmlns:a16="http://schemas.microsoft.com/office/drawing/2014/main" id="{421ADB88-1395-F718-901C-E68077E6AD39}"/>
                </a:ext>
              </a:extLst>
            </p:cNvPr>
            <p:cNvPicPr>
              <a:picLocks noChangeAspect="1"/>
            </p:cNvPicPr>
            <p:nvPr/>
          </p:nvPicPr>
          <p:blipFill>
            <a:blip r:embed="rId97"/>
            <a:stretch>
              <a:fillRect/>
            </a:stretch>
          </p:blipFill>
          <p:spPr>
            <a:xfrm>
              <a:off x="24413479" y="8375953"/>
              <a:ext cx="1417755" cy="1417755"/>
            </a:xfrm>
            <a:prstGeom prst="rect">
              <a:avLst/>
            </a:prstGeom>
          </p:spPr>
        </p:pic>
        <p:pic>
          <p:nvPicPr>
            <p:cNvPr id="75" name="Picture 74">
              <a:extLst>
                <a:ext uri="{FF2B5EF4-FFF2-40B4-BE49-F238E27FC236}">
                  <a16:creationId xmlns:a16="http://schemas.microsoft.com/office/drawing/2014/main" id="{DC9F0F57-AD53-7A4E-921B-6C2D598F6BB7}"/>
                </a:ext>
              </a:extLst>
            </p:cNvPr>
            <p:cNvPicPr>
              <a:picLocks noChangeAspect="1"/>
            </p:cNvPicPr>
            <p:nvPr/>
          </p:nvPicPr>
          <p:blipFill>
            <a:blip r:embed="rId98"/>
            <a:stretch>
              <a:fillRect/>
            </a:stretch>
          </p:blipFill>
          <p:spPr>
            <a:xfrm>
              <a:off x="26464609" y="8358243"/>
              <a:ext cx="1417755" cy="1417755"/>
            </a:xfrm>
            <a:prstGeom prst="rect">
              <a:avLst/>
            </a:prstGeom>
          </p:spPr>
        </p:pic>
        <p:pic>
          <p:nvPicPr>
            <p:cNvPr id="76" name="Picture 75">
              <a:extLst>
                <a:ext uri="{FF2B5EF4-FFF2-40B4-BE49-F238E27FC236}">
                  <a16:creationId xmlns:a16="http://schemas.microsoft.com/office/drawing/2014/main" id="{4289572E-860E-9B08-8D0B-4947A077CCF8}"/>
                </a:ext>
              </a:extLst>
            </p:cNvPr>
            <p:cNvPicPr>
              <a:picLocks noChangeAspect="1"/>
            </p:cNvPicPr>
            <p:nvPr/>
          </p:nvPicPr>
          <p:blipFill>
            <a:blip r:embed="rId99"/>
            <a:stretch>
              <a:fillRect/>
            </a:stretch>
          </p:blipFill>
          <p:spPr>
            <a:xfrm>
              <a:off x="22499187" y="10317808"/>
              <a:ext cx="2651041" cy="1351110"/>
            </a:xfrm>
            <a:prstGeom prst="rect">
              <a:avLst/>
            </a:prstGeom>
          </p:spPr>
        </p:pic>
        <p:pic>
          <p:nvPicPr>
            <p:cNvPr id="77" name="Picture 76">
              <a:extLst>
                <a:ext uri="{FF2B5EF4-FFF2-40B4-BE49-F238E27FC236}">
                  <a16:creationId xmlns:a16="http://schemas.microsoft.com/office/drawing/2014/main" id="{088D31DD-8A91-4ACE-F989-8B0A1BEAAE65}"/>
                </a:ext>
              </a:extLst>
            </p:cNvPr>
            <p:cNvPicPr>
              <a:picLocks noChangeAspect="1"/>
            </p:cNvPicPr>
            <p:nvPr/>
          </p:nvPicPr>
          <p:blipFill>
            <a:blip r:embed="rId100"/>
            <a:stretch>
              <a:fillRect/>
            </a:stretch>
          </p:blipFill>
          <p:spPr>
            <a:xfrm>
              <a:off x="26460819" y="10256721"/>
              <a:ext cx="1417755" cy="1417755"/>
            </a:xfrm>
            <a:prstGeom prst="rect">
              <a:avLst/>
            </a:prstGeom>
          </p:spPr>
        </p:pic>
        <p:pic>
          <p:nvPicPr>
            <p:cNvPr id="78" name="Picture 77">
              <a:extLst>
                <a:ext uri="{FF2B5EF4-FFF2-40B4-BE49-F238E27FC236}">
                  <a16:creationId xmlns:a16="http://schemas.microsoft.com/office/drawing/2014/main" id="{5E8A39FC-F3DD-49EF-32D6-C80212E305EC}"/>
                </a:ext>
              </a:extLst>
            </p:cNvPr>
            <p:cNvPicPr>
              <a:picLocks noChangeAspect="1"/>
            </p:cNvPicPr>
            <p:nvPr/>
          </p:nvPicPr>
          <p:blipFill>
            <a:blip r:embed="rId101"/>
            <a:stretch>
              <a:fillRect/>
            </a:stretch>
          </p:blipFill>
          <p:spPr>
            <a:xfrm>
              <a:off x="22476588" y="12098656"/>
              <a:ext cx="1417754" cy="1417754"/>
            </a:xfrm>
            <a:prstGeom prst="rect">
              <a:avLst/>
            </a:prstGeom>
          </p:spPr>
        </p:pic>
        <p:pic>
          <p:nvPicPr>
            <p:cNvPr id="79" name="Picture 78">
              <a:extLst>
                <a:ext uri="{FF2B5EF4-FFF2-40B4-BE49-F238E27FC236}">
                  <a16:creationId xmlns:a16="http://schemas.microsoft.com/office/drawing/2014/main" id="{28890735-48DF-D174-1ADB-BBC408E9AC6D}"/>
                </a:ext>
              </a:extLst>
            </p:cNvPr>
            <p:cNvPicPr>
              <a:picLocks noChangeAspect="1"/>
            </p:cNvPicPr>
            <p:nvPr/>
          </p:nvPicPr>
          <p:blipFill>
            <a:blip r:embed="rId102"/>
            <a:stretch>
              <a:fillRect/>
            </a:stretch>
          </p:blipFill>
          <p:spPr>
            <a:xfrm>
              <a:off x="24495894" y="12098337"/>
              <a:ext cx="1417756" cy="1417756"/>
            </a:xfrm>
            <a:prstGeom prst="rect">
              <a:avLst/>
            </a:prstGeom>
          </p:spPr>
        </p:pic>
        <p:pic>
          <p:nvPicPr>
            <p:cNvPr id="80" name="Picture 79">
              <a:extLst>
                <a:ext uri="{FF2B5EF4-FFF2-40B4-BE49-F238E27FC236}">
                  <a16:creationId xmlns:a16="http://schemas.microsoft.com/office/drawing/2014/main" id="{D0DADD53-9E5F-1FD9-E4BF-6B848530E7A0}"/>
                </a:ext>
              </a:extLst>
            </p:cNvPr>
            <p:cNvPicPr>
              <a:picLocks noChangeAspect="1"/>
            </p:cNvPicPr>
            <p:nvPr/>
          </p:nvPicPr>
          <p:blipFill>
            <a:blip r:embed="rId103"/>
            <a:stretch>
              <a:fillRect/>
            </a:stretch>
          </p:blipFill>
          <p:spPr>
            <a:xfrm>
              <a:off x="26496965" y="12035187"/>
              <a:ext cx="1417756" cy="1417756"/>
            </a:xfrm>
            <a:prstGeom prst="rect">
              <a:avLst/>
            </a:prstGeom>
          </p:spPr>
        </p:pic>
        <p:pic>
          <p:nvPicPr>
            <p:cNvPr id="82" name="Picture 81">
              <a:extLst>
                <a:ext uri="{FF2B5EF4-FFF2-40B4-BE49-F238E27FC236}">
                  <a16:creationId xmlns:a16="http://schemas.microsoft.com/office/drawing/2014/main" id="{7968C8EE-5DE2-A5D6-6A18-D47E3640018F}"/>
                </a:ext>
              </a:extLst>
            </p:cNvPr>
            <p:cNvPicPr>
              <a:picLocks noChangeAspect="1"/>
            </p:cNvPicPr>
            <p:nvPr/>
          </p:nvPicPr>
          <p:blipFill>
            <a:blip r:embed="rId104"/>
            <a:stretch>
              <a:fillRect/>
            </a:stretch>
          </p:blipFill>
          <p:spPr>
            <a:xfrm>
              <a:off x="23727760" y="6487345"/>
              <a:ext cx="1440600" cy="173172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546EEF18-E77E-437A-97BA-0E79BC11E2FB}"/>
                </a:ext>
              </a:extLst>
            </p:cNvPr>
            <p:cNvPicPr>
              <a:picLocks noChangeAspect="1"/>
            </p:cNvPicPr>
            <p:nvPr/>
          </p:nvPicPr>
          <p:blipFill>
            <a:blip r:embed="rId105">
              <a:extLst>
                <a:ext uri="{28A0092B-C50C-407E-A947-70E740481C1C}">
                  <a14:useLocalDpi xmlns:a14="http://schemas.microsoft.com/office/drawing/2010/main" val="0"/>
                </a:ext>
              </a:extLst>
            </a:blip>
            <a:stretch>
              <a:fillRect/>
            </a:stretch>
          </p:blipFill>
          <p:spPr>
            <a:xfrm>
              <a:off x="25239288" y="6444565"/>
              <a:ext cx="2931382" cy="1723853"/>
            </a:xfrm>
            <a:prstGeom prst="rect">
              <a:avLst/>
            </a:prstGeom>
          </p:spPr>
        </p:pic>
      </p:grpSp>
      <p:sp>
        <p:nvSpPr>
          <p:cNvPr id="8" name="Title 7">
            <a:extLst>
              <a:ext uri="{FF2B5EF4-FFF2-40B4-BE49-F238E27FC236}">
                <a16:creationId xmlns:a16="http://schemas.microsoft.com/office/drawing/2014/main" id="{DFDB9725-78E8-0F23-FE18-FC0016AFA6C7}"/>
              </a:ext>
            </a:extLst>
          </p:cNvPr>
          <p:cNvSpPr>
            <a:spLocks noGrp="1"/>
          </p:cNvSpPr>
          <p:nvPr>
            <p:ph type="title"/>
          </p:nvPr>
        </p:nvSpPr>
        <p:spPr/>
        <p:txBody>
          <a:bodyPr/>
          <a:lstStyle/>
          <a:p>
            <a:r>
              <a:rPr lang="en-GB"/>
              <a:t>The Ultimate Aggregator for Premium Content partners</a:t>
            </a:r>
          </a:p>
        </p:txBody>
      </p:sp>
      <p:sp>
        <p:nvSpPr>
          <p:cNvPr id="9" name="Oval 8">
            <a:extLst>
              <a:ext uri="{FF2B5EF4-FFF2-40B4-BE49-F238E27FC236}">
                <a16:creationId xmlns:a16="http://schemas.microsoft.com/office/drawing/2014/main" id="{B4A1F300-B5E5-CF08-0276-FB0DBAE79367}"/>
              </a:ext>
            </a:extLst>
          </p:cNvPr>
          <p:cNvSpPr/>
          <p:nvPr/>
        </p:nvSpPr>
        <p:spPr>
          <a:xfrm rot="16200000">
            <a:off x="8267975" y="2434437"/>
            <a:ext cx="1654342" cy="1654342"/>
          </a:xfrm>
          <a:prstGeom prst="ellipse">
            <a:avLst/>
          </a:prstGeom>
          <a:solidFill>
            <a:schemeClr val="bg1"/>
          </a:solidFill>
          <a:ln w="41275">
            <a:gradFill>
              <a:gsLst>
                <a:gs pos="0">
                  <a:srgbClr val="FF00A0"/>
                </a:gs>
                <a:gs pos="98000">
                  <a:srgbClr val="0023FF"/>
                </a:gs>
                <a:gs pos="59000">
                  <a:srgbClr val="8C28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98"/>
            <a:endParaRPr lang="en-US" sz="2396">
              <a:solidFill>
                <a:srgbClr val="FFFFFF"/>
              </a:solidFill>
              <a:latin typeface="Sky Text"/>
            </a:endParaRPr>
          </a:p>
        </p:txBody>
      </p:sp>
      <p:sp>
        <p:nvSpPr>
          <p:cNvPr id="40" name="TextBox 39">
            <a:extLst>
              <a:ext uri="{FF2B5EF4-FFF2-40B4-BE49-F238E27FC236}">
                <a16:creationId xmlns:a16="http://schemas.microsoft.com/office/drawing/2014/main" id="{0620CF4C-39B6-61F2-1AEF-6697415DAD4E}"/>
              </a:ext>
            </a:extLst>
          </p:cNvPr>
          <p:cNvSpPr txBox="1"/>
          <p:nvPr/>
        </p:nvSpPr>
        <p:spPr>
          <a:xfrm>
            <a:off x="7867401" y="3085578"/>
            <a:ext cx="2455489" cy="374398"/>
          </a:xfrm>
          <a:prstGeom prst="rect">
            <a:avLst/>
          </a:prstGeom>
          <a:noFill/>
        </p:spPr>
        <p:txBody>
          <a:bodyPr wrap="square" rtlCol="0">
            <a:spAutoFit/>
          </a:bodyPr>
          <a:lstStyle/>
          <a:p>
            <a:pPr algn="ctr" defTabSz="1219298"/>
            <a:r>
              <a:rPr lang="en-US" sz="1833">
                <a:gradFill>
                  <a:gsLst>
                    <a:gs pos="0">
                      <a:srgbClr val="FF00A0"/>
                    </a:gs>
                    <a:gs pos="98000">
                      <a:srgbClr val="0023FF"/>
                    </a:gs>
                    <a:gs pos="59000">
                      <a:srgbClr val="8C28FF"/>
                    </a:gs>
                  </a:gsLst>
                  <a:lin ang="0" scaled="0"/>
                </a:gradFill>
                <a:latin typeface="Sky Text"/>
              </a:rPr>
              <a:t>Partners</a:t>
            </a:r>
          </a:p>
        </p:txBody>
      </p:sp>
    </p:spTree>
    <p:extLst>
      <p:ext uri="{BB962C8B-B14F-4D97-AF65-F5344CB8AC3E}">
        <p14:creationId xmlns:p14="http://schemas.microsoft.com/office/powerpoint/2010/main" val="717174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250" tmFilter="0, 0; .2, .5; .8, .5; 1, 0"/>
                                        <p:tgtEl>
                                          <p:spTgt spid="2"/>
                                        </p:tgtEl>
                                      </p:cBhvr>
                                    </p:animEffect>
                                    <p:animScale>
                                      <p:cBhvr>
                                        <p:cTn id="7" dur="125" autoRev="1" fill="hold"/>
                                        <p:tgtEl>
                                          <p:spTgt spid="2"/>
                                        </p:tgtEl>
                                      </p:cBhvr>
                                      <p:by x="105000" y="105000"/>
                                    </p:animScale>
                                  </p:childTnLst>
                                </p:cTn>
                              </p:par>
                            </p:childTnLst>
                          </p:cTn>
                        </p:par>
                        <p:par>
                          <p:cTn id="8" fill="hold">
                            <p:stCondLst>
                              <p:cond delay="250"/>
                            </p:stCondLst>
                            <p:childTnLst>
                              <p:par>
                                <p:cTn id="9" presetID="26" presetClass="emph" presetSubtype="0" fill="hold" nodeType="afterEffect">
                                  <p:stCondLst>
                                    <p:cond delay="0"/>
                                  </p:stCondLst>
                                  <p:childTnLst>
                                    <p:animEffect transition="out" filter="fade">
                                      <p:cBhvr>
                                        <p:cTn id="10" dur="250" tmFilter="0, 0; .2, .5; .8, .5; 1, 0"/>
                                        <p:tgtEl>
                                          <p:spTgt spid="4"/>
                                        </p:tgtEl>
                                      </p:cBhvr>
                                    </p:animEffect>
                                    <p:animScale>
                                      <p:cBhvr>
                                        <p:cTn id="11" dur="125" autoRev="1" fill="hold"/>
                                        <p:tgtEl>
                                          <p:spTgt spid="4"/>
                                        </p:tgtEl>
                                      </p:cBhvr>
                                      <p:by x="105000" y="105000"/>
                                    </p:animScale>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250" tmFilter="0, 0; .2, .5; .8, .5; 1, 0"/>
                                        <p:tgtEl>
                                          <p:spTgt spid="32"/>
                                        </p:tgtEl>
                                      </p:cBhvr>
                                    </p:animEffect>
                                    <p:animScale>
                                      <p:cBhvr>
                                        <p:cTn id="15" dur="125" autoRev="1" fill="hold"/>
                                        <p:tgtEl>
                                          <p:spTgt spid="32"/>
                                        </p:tgtEl>
                                      </p:cBhvr>
                                      <p:by x="105000" y="105000"/>
                                    </p:animScale>
                                  </p:childTnLst>
                                </p:cTn>
                              </p:par>
                            </p:childTnLst>
                          </p:cTn>
                        </p:par>
                        <p:par>
                          <p:cTn id="16" fill="hold">
                            <p:stCondLst>
                              <p:cond delay="750"/>
                            </p:stCondLst>
                            <p:childTnLst>
                              <p:par>
                                <p:cTn id="17" presetID="26" presetClass="emph" presetSubtype="0" fill="hold" nodeType="afterEffect">
                                  <p:stCondLst>
                                    <p:cond delay="0"/>
                                  </p:stCondLst>
                                  <p:childTnLst>
                                    <p:animEffect transition="out" filter="fade">
                                      <p:cBhvr>
                                        <p:cTn id="18" dur="250" tmFilter="0, 0; .2, .5; .8, .5; 1, 0"/>
                                        <p:tgtEl>
                                          <p:spTgt spid="30"/>
                                        </p:tgtEl>
                                      </p:cBhvr>
                                    </p:animEffect>
                                    <p:animScale>
                                      <p:cBhvr>
                                        <p:cTn id="19" dur="125" autoRev="1" fill="hold"/>
                                        <p:tgtEl>
                                          <p:spTgt spid="30"/>
                                        </p:tgtEl>
                                      </p:cBhvr>
                                      <p:by x="105000" y="105000"/>
                                    </p:animScale>
                                  </p:childTnLst>
                                </p:cTn>
                              </p:par>
                            </p:childTnLst>
                          </p:cTn>
                        </p:par>
                        <p:par>
                          <p:cTn id="20" fill="hold">
                            <p:stCondLst>
                              <p:cond delay="1000"/>
                            </p:stCondLst>
                            <p:childTnLst>
                              <p:par>
                                <p:cTn id="21" presetID="26" presetClass="emph" presetSubtype="0" fill="hold" nodeType="afterEffect">
                                  <p:stCondLst>
                                    <p:cond delay="0"/>
                                  </p:stCondLst>
                                  <p:childTnLst>
                                    <p:animEffect transition="out" filter="fade">
                                      <p:cBhvr>
                                        <p:cTn id="22" dur="250" tmFilter="0, 0; .2, .5; .8, .5; 1, 0"/>
                                        <p:tgtEl>
                                          <p:spTgt spid="29"/>
                                        </p:tgtEl>
                                      </p:cBhvr>
                                    </p:animEffect>
                                    <p:animScale>
                                      <p:cBhvr>
                                        <p:cTn id="23" dur="125" autoRev="1" fill="hold"/>
                                        <p:tgtEl>
                                          <p:spTgt spid="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6E91FE0B-FEDF-B339-7295-5B2058C64A88}"/>
              </a:ext>
            </a:extLst>
          </p:cNvPr>
          <p:cNvPicPr>
            <a:picLocks noChangeAspect="1"/>
          </p:cNvPicPr>
          <p:nvPr/>
        </p:nvPicPr>
        <p:blipFill rotWithShape="1">
          <a:blip r:embed="rId3"/>
          <a:srcRect l="43575" r="31308"/>
          <a:stretch/>
        </p:blipFill>
        <p:spPr>
          <a:xfrm>
            <a:off x="5224738" y="1641573"/>
            <a:ext cx="1863246" cy="3901749"/>
          </a:xfrm>
          <a:custGeom>
            <a:avLst/>
            <a:gdLst>
              <a:gd name="connsiteX0" fmla="*/ 310547 w 1863246"/>
              <a:gd name="connsiteY0" fmla="*/ 0 h 3901749"/>
              <a:gd name="connsiteX1" fmla="*/ 1552699 w 1863246"/>
              <a:gd name="connsiteY1" fmla="*/ 0 h 3901749"/>
              <a:gd name="connsiteX2" fmla="*/ 1863246 w 1863246"/>
              <a:gd name="connsiteY2" fmla="*/ 310547 h 3901749"/>
              <a:gd name="connsiteX3" fmla="*/ 1863246 w 1863246"/>
              <a:gd name="connsiteY3" fmla="*/ 3591202 h 3901749"/>
              <a:gd name="connsiteX4" fmla="*/ 1552699 w 1863246"/>
              <a:gd name="connsiteY4" fmla="*/ 3901749 h 3901749"/>
              <a:gd name="connsiteX5" fmla="*/ 310547 w 1863246"/>
              <a:gd name="connsiteY5" fmla="*/ 3901749 h 3901749"/>
              <a:gd name="connsiteX6" fmla="*/ 0 w 1863246"/>
              <a:gd name="connsiteY6" fmla="*/ 3591202 h 3901749"/>
              <a:gd name="connsiteX7" fmla="*/ 0 w 1863246"/>
              <a:gd name="connsiteY7" fmla="*/ 310547 h 3901749"/>
              <a:gd name="connsiteX8" fmla="*/ 310547 w 1863246"/>
              <a:gd name="connsiteY8" fmla="*/ 0 h 390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246" h="3901749">
                <a:moveTo>
                  <a:pt x="310547" y="0"/>
                </a:moveTo>
                <a:lnTo>
                  <a:pt x="1552699" y="0"/>
                </a:lnTo>
                <a:cubicBezTo>
                  <a:pt x="1724209" y="0"/>
                  <a:pt x="1863246" y="139037"/>
                  <a:pt x="1863246" y="310547"/>
                </a:cubicBezTo>
                <a:lnTo>
                  <a:pt x="1863246" y="3591202"/>
                </a:lnTo>
                <a:cubicBezTo>
                  <a:pt x="1863246" y="3762712"/>
                  <a:pt x="1724209" y="3901749"/>
                  <a:pt x="1552699" y="3901749"/>
                </a:cubicBezTo>
                <a:lnTo>
                  <a:pt x="310547" y="3901749"/>
                </a:lnTo>
                <a:cubicBezTo>
                  <a:pt x="139037" y="3901749"/>
                  <a:pt x="0" y="3762712"/>
                  <a:pt x="0" y="3591202"/>
                </a:cubicBezTo>
                <a:lnTo>
                  <a:pt x="0" y="310547"/>
                </a:lnTo>
                <a:cubicBezTo>
                  <a:pt x="0" y="139037"/>
                  <a:pt x="139037" y="0"/>
                  <a:pt x="310547" y="0"/>
                </a:cubicBezTo>
                <a:close/>
              </a:path>
            </a:pathLst>
          </a:custGeom>
        </p:spPr>
      </p:pic>
      <p:sp>
        <p:nvSpPr>
          <p:cNvPr id="4" name="Title 3">
            <a:extLst>
              <a:ext uri="{FF2B5EF4-FFF2-40B4-BE49-F238E27FC236}">
                <a16:creationId xmlns:a16="http://schemas.microsoft.com/office/drawing/2014/main" id="{97320AB7-2316-587A-8C7F-4E81CCF3E64E}"/>
              </a:ext>
            </a:extLst>
          </p:cNvPr>
          <p:cNvSpPr>
            <a:spLocks noGrp="1"/>
          </p:cNvSpPr>
          <p:nvPr>
            <p:ph type="title"/>
          </p:nvPr>
        </p:nvSpPr>
        <p:spPr>
          <a:xfrm>
            <a:off x="384895" y="620506"/>
            <a:ext cx="10948492" cy="1060039"/>
          </a:xfrm>
        </p:spPr>
        <p:txBody>
          <a:bodyPr/>
          <a:lstStyle/>
          <a:p>
            <a:r>
              <a:rPr lang="en-GB" sz="3200"/>
              <a:t>Partners supercharge our digital scale</a:t>
            </a:r>
          </a:p>
        </p:txBody>
      </p:sp>
      <p:sp>
        <p:nvSpPr>
          <p:cNvPr id="6" name="Rectangle 5">
            <a:extLst>
              <a:ext uri="{FF2B5EF4-FFF2-40B4-BE49-F238E27FC236}">
                <a16:creationId xmlns:a16="http://schemas.microsoft.com/office/drawing/2014/main" id="{EDAB80C3-141E-1AA8-8CFE-EBB0A513E853}"/>
              </a:ext>
            </a:extLst>
          </p:cNvPr>
          <p:cNvSpPr/>
          <p:nvPr/>
        </p:nvSpPr>
        <p:spPr>
          <a:xfrm>
            <a:off x="384895" y="1479687"/>
            <a:ext cx="4337591" cy="4225520"/>
          </a:xfrm>
          <a:prstGeom prst="rect">
            <a:avLst/>
          </a:prstGeom>
          <a:solidFill>
            <a:schemeClr val="bg1">
              <a:lumMod val="95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4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Sky Text"/>
              <a:ea typeface="+mn-ea"/>
              <a:cs typeface="+mn-cs"/>
            </a:endParaRPr>
          </a:p>
        </p:txBody>
      </p:sp>
      <p:sp>
        <p:nvSpPr>
          <p:cNvPr id="7" name="Rectangle 6">
            <a:extLst>
              <a:ext uri="{FF2B5EF4-FFF2-40B4-BE49-F238E27FC236}">
                <a16:creationId xmlns:a16="http://schemas.microsoft.com/office/drawing/2014/main" id="{5F19DF14-3201-1821-F54D-F9B28B67396B}"/>
              </a:ext>
            </a:extLst>
          </p:cNvPr>
          <p:cNvSpPr/>
          <p:nvPr/>
        </p:nvSpPr>
        <p:spPr>
          <a:xfrm>
            <a:off x="7649415" y="1479687"/>
            <a:ext cx="4157690" cy="4225520"/>
          </a:xfrm>
          <a:prstGeom prst="rect">
            <a:avLst/>
          </a:prstGeom>
          <a:solidFill>
            <a:schemeClr val="bg1">
              <a:lumMod val="95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044"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a:ln>
                <a:noFill/>
              </a:ln>
              <a:solidFill>
                <a:srgbClr val="FFFFFF"/>
              </a:solidFill>
              <a:effectLst/>
              <a:uLnTx/>
              <a:uFillTx/>
              <a:latin typeface="Sky Text"/>
              <a:ea typeface="+mn-ea"/>
              <a:cs typeface="+mn-cs"/>
            </a:endParaRPr>
          </a:p>
        </p:txBody>
      </p:sp>
      <p:sp>
        <p:nvSpPr>
          <p:cNvPr id="9" name="TextBox 8">
            <a:extLst>
              <a:ext uri="{FF2B5EF4-FFF2-40B4-BE49-F238E27FC236}">
                <a16:creationId xmlns:a16="http://schemas.microsoft.com/office/drawing/2014/main" id="{C0166F00-B6EE-269F-6C2C-C29EA21214E0}"/>
              </a:ext>
            </a:extLst>
          </p:cNvPr>
          <p:cNvSpPr txBox="1"/>
          <p:nvPr/>
        </p:nvSpPr>
        <p:spPr>
          <a:xfrm>
            <a:off x="1408282" y="1530144"/>
            <a:ext cx="2527675" cy="769441"/>
          </a:xfrm>
          <a:prstGeom prst="rect">
            <a:avLst/>
          </a:prstGeom>
          <a:noFill/>
        </p:spPr>
        <p:txBody>
          <a:bodyPr wrap="square" rtlCol="0">
            <a:spAutoFit/>
          </a:bodyPr>
          <a:lstStyle>
            <a:defPPr>
              <a:defRPr lang="en-US"/>
            </a:defPPr>
            <a:lvl1pPr algn="ctr">
              <a:defRPr sz="10000" b="1">
                <a:ln w="25400">
                  <a:noFill/>
                </a:ln>
                <a:gradFill>
                  <a:gsLst>
                    <a:gs pos="0">
                      <a:srgbClr val="4F47F6"/>
                    </a:gs>
                    <a:gs pos="100000">
                      <a:srgbClr val="00FFDC"/>
                    </a:gs>
                  </a:gsLst>
                  <a:lin ang="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rPr>
              <a:t>+12%</a:t>
            </a:r>
            <a:endParaRPr kumimoji="0" lang="en-US" sz="4400" b="1" i="0" u="none" strike="noStrike" kern="1200" cap="none" spc="0" normalizeH="0" baseline="3000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endParaRPr>
          </a:p>
        </p:txBody>
      </p:sp>
      <p:sp>
        <p:nvSpPr>
          <p:cNvPr id="10" name="TextBox 9">
            <a:extLst>
              <a:ext uri="{FF2B5EF4-FFF2-40B4-BE49-F238E27FC236}">
                <a16:creationId xmlns:a16="http://schemas.microsoft.com/office/drawing/2014/main" id="{B2CB5014-8655-EC1A-A38A-D21299C31F9B}"/>
              </a:ext>
            </a:extLst>
          </p:cNvPr>
          <p:cNvSpPr txBox="1"/>
          <p:nvPr/>
        </p:nvSpPr>
        <p:spPr>
          <a:xfrm>
            <a:off x="621755" y="2365194"/>
            <a:ext cx="4114302" cy="307777"/>
          </a:xfrm>
          <a:prstGeom prst="rect">
            <a:avLst/>
          </a:prstGeom>
          <a:noFill/>
        </p:spPr>
        <p:txBody>
          <a:bodyPr wrap="square" rtlCol="0">
            <a:spAutoFit/>
          </a:bodyPr>
          <a:lstStyle>
            <a:defPPr>
              <a:defRPr lang="en-US"/>
            </a:defPPr>
            <a:lvl1pPr algn="ctr">
              <a:defRPr sz="2400" spc="300">
                <a:gradFill>
                  <a:gsLst>
                    <a:gs pos="1000">
                      <a:srgbClr val="6E00FF"/>
                    </a:gs>
                    <a:gs pos="100000">
                      <a:srgbClr val="00FFDC"/>
                    </a:gs>
                  </a:gsLst>
                  <a:lin ang="2064000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a:ea typeface="+mn-ea"/>
                <a:cs typeface="+mn-cs"/>
              </a:rPr>
              <a:t>Growth in audience size (+4m)</a:t>
            </a:r>
            <a:endParaRPr kumimoji="0" lang="en-US" sz="1400" b="0" i="0" u="none" strike="noStrike" kern="1200" cap="none" spc="0" normalizeH="0" baseline="0" noProof="0">
              <a:ln>
                <a:noFill/>
              </a:ln>
              <a:solidFill>
                <a:srgbClr val="333333"/>
              </a:solidFill>
              <a:effectLst/>
              <a:uLnTx/>
              <a:uFillTx/>
              <a:latin typeface="Sky Text"/>
              <a:ea typeface="+mn-ea"/>
              <a:cs typeface="+mn-cs"/>
            </a:endParaRPr>
          </a:p>
        </p:txBody>
      </p:sp>
      <p:sp>
        <p:nvSpPr>
          <p:cNvPr id="11" name="TextBox 10">
            <a:extLst>
              <a:ext uri="{FF2B5EF4-FFF2-40B4-BE49-F238E27FC236}">
                <a16:creationId xmlns:a16="http://schemas.microsoft.com/office/drawing/2014/main" id="{E50A04E1-C0FF-981B-2BA1-EEFE2DF9150E}"/>
              </a:ext>
            </a:extLst>
          </p:cNvPr>
          <p:cNvSpPr txBox="1"/>
          <p:nvPr/>
        </p:nvSpPr>
        <p:spPr>
          <a:xfrm>
            <a:off x="8554372" y="1530144"/>
            <a:ext cx="2527675" cy="769441"/>
          </a:xfrm>
          <a:prstGeom prst="rect">
            <a:avLst/>
          </a:prstGeom>
          <a:noFill/>
        </p:spPr>
        <p:txBody>
          <a:bodyPr wrap="square" rtlCol="0">
            <a:spAutoFit/>
          </a:bodyPr>
          <a:lstStyle>
            <a:defPPr>
              <a:defRPr lang="en-US"/>
            </a:defPPr>
            <a:lvl1pPr algn="ctr">
              <a:defRPr sz="10000" b="1">
                <a:ln w="25400">
                  <a:noFill/>
                </a:ln>
                <a:gradFill>
                  <a:gsLst>
                    <a:gs pos="0">
                      <a:srgbClr val="4F47F6"/>
                    </a:gs>
                    <a:gs pos="100000">
                      <a:srgbClr val="00FFDC"/>
                    </a:gs>
                  </a:gsLst>
                  <a:lin ang="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rPr>
              <a:t>#1</a:t>
            </a:r>
            <a:endParaRPr kumimoji="0" lang="en-US" sz="4400" b="1" i="0" u="none" strike="noStrike" kern="1200" cap="none" spc="0" normalizeH="0" baseline="3000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endParaRPr>
          </a:p>
        </p:txBody>
      </p:sp>
      <p:sp>
        <p:nvSpPr>
          <p:cNvPr id="12" name="TextBox 11">
            <a:extLst>
              <a:ext uri="{FF2B5EF4-FFF2-40B4-BE49-F238E27FC236}">
                <a16:creationId xmlns:a16="http://schemas.microsoft.com/office/drawing/2014/main" id="{57668F23-F2BD-A64B-BE77-469DF838D66B}"/>
              </a:ext>
            </a:extLst>
          </p:cNvPr>
          <p:cNvSpPr txBox="1"/>
          <p:nvPr/>
        </p:nvSpPr>
        <p:spPr>
          <a:xfrm>
            <a:off x="7877374" y="2299585"/>
            <a:ext cx="3836540" cy="307777"/>
          </a:xfrm>
          <a:prstGeom prst="rect">
            <a:avLst/>
          </a:prstGeom>
          <a:noFill/>
        </p:spPr>
        <p:txBody>
          <a:bodyPr wrap="square" rtlCol="0">
            <a:spAutoFit/>
          </a:bodyPr>
          <a:lstStyle>
            <a:defPPr>
              <a:defRPr lang="en-US"/>
            </a:defPPr>
            <a:lvl1pPr algn="ctr">
              <a:defRPr sz="2400" spc="300">
                <a:gradFill>
                  <a:gsLst>
                    <a:gs pos="1000">
                      <a:srgbClr val="6E00FF"/>
                    </a:gs>
                    <a:gs pos="100000">
                      <a:srgbClr val="00FFDC"/>
                    </a:gs>
                  </a:gsLst>
                  <a:lin ang="2064000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a:ea typeface="+mn-ea"/>
                <a:cs typeface="+mn-cs"/>
              </a:rPr>
              <a:t>Sports &amp; News publisher on YouTube in the UK</a:t>
            </a:r>
            <a:endParaRPr kumimoji="0" lang="en-US" sz="1400" b="0" i="0" u="none" strike="noStrike" kern="1200" cap="none" spc="0" normalizeH="0" baseline="0" noProof="0">
              <a:ln>
                <a:noFill/>
              </a:ln>
              <a:solidFill>
                <a:srgbClr val="333333"/>
              </a:solidFill>
              <a:effectLst/>
              <a:uLnTx/>
              <a:uFillTx/>
              <a:latin typeface="Sky Text"/>
              <a:ea typeface="+mn-ea"/>
              <a:cs typeface="+mn-cs"/>
            </a:endParaRPr>
          </a:p>
        </p:txBody>
      </p:sp>
      <p:sp>
        <p:nvSpPr>
          <p:cNvPr id="13" name="Text Placeholder 2">
            <a:extLst>
              <a:ext uri="{FF2B5EF4-FFF2-40B4-BE49-F238E27FC236}">
                <a16:creationId xmlns:a16="http://schemas.microsoft.com/office/drawing/2014/main" id="{49940374-2B59-5605-1A2F-8158FC97CAC4}"/>
              </a:ext>
            </a:extLst>
          </p:cNvPr>
          <p:cNvSpPr txBox="1">
            <a:spLocks/>
          </p:cNvSpPr>
          <p:nvPr/>
        </p:nvSpPr>
        <p:spPr>
          <a:xfrm>
            <a:off x="384895" y="6230043"/>
            <a:ext cx="4872592" cy="347256"/>
          </a:xfrm>
          <a:prstGeom prst="rect">
            <a:avLst/>
          </a:prstGeom>
          <a:noFill/>
        </p:spPr>
        <p:txBody>
          <a:bodyPr vert="horz" lIns="0" tIns="0" rIns="0" bIns="0" rtlCol="0" anchor="b">
            <a:noAutofit/>
          </a:bodyPr>
          <a:lstStyle>
            <a:lvl1pPr marL="0" indent="0" algn="l" defTabSz="1170282" rtl="0" eaLnBrk="1" latinLnBrk="0" hangingPunct="1">
              <a:spcBef>
                <a:spcPts val="768"/>
              </a:spcBef>
              <a:buClr>
                <a:srgbClr val="0644A1"/>
              </a:buClr>
              <a:buFont typeface="Arial" pitchFamily="34" charset="0"/>
              <a:buNone/>
              <a:defRPr sz="900" kern="1200">
                <a:solidFill>
                  <a:srgbClr val="000000"/>
                </a:solidFill>
                <a:latin typeface="+mn-lt"/>
                <a:ea typeface="+mn-ea"/>
                <a:cs typeface="+mn-cs"/>
              </a:defRPr>
            </a:lvl1pPr>
            <a:lvl2pPr marL="467940" indent="-215973" algn="l" defTabSz="1170282" rtl="0" eaLnBrk="1" latinLnBrk="0" hangingPunct="1">
              <a:spcBef>
                <a:spcPts val="600"/>
              </a:spcBef>
              <a:buClr>
                <a:srgbClr val="0644A1"/>
              </a:buClr>
              <a:buFont typeface="Arial" pitchFamily="34" charset="0"/>
              <a:buChar char="–"/>
              <a:tabLst/>
              <a:defRPr sz="1600" kern="1200">
                <a:solidFill>
                  <a:srgbClr val="323232"/>
                </a:solidFill>
                <a:latin typeface="+mn-lt"/>
                <a:ea typeface="+mn-ea"/>
                <a:cs typeface="+mn-cs"/>
              </a:defRPr>
            </a:lvl2pPr>
            <a:lvl3pPr marL="640718" indent="-172777" algn="l" defTabSz="1170282" rtl="0" eaLnBrk="1" latinLnBrk="0" hangingPunct="1">
              <a:spcBef>
                <a:spcPts val="600"/>
              </a:spcBef>
              <a:buClr>
                <a:srgbClr val="0644A1"/>
              </a:buClr>
              <a:buFont typeface="Lucida Grande"/>
              <a:buChar char="­"/>
              <a:tabLst/>
              <a:defRPr sz="1400" kern="1200">
                <a:solidFill>
                  <a:srgbClr val="323232"/>
                </a:solidFill>
                <a:latin typeface="+mn-lt"/>
                <a:ea typeface="+mn-ea"/>
                <a:cs typeface="+mn-cs"/>
              </a:defRPr>
            </a:lvl3pPr>
            <a:lvl4pPr marL="835092" indent="-179365" algn="l" defTabSz="1170282" rtl="0" eaLnBrk="1" latinLnBrk="0" hangingPunct="1">
              <a:spcBef>
                <a:spcPts val="600"/>
              </a:spcBef>
              <a:buClr>
                <a:srgbClr val="0644A1"/>
              </a:buClr>
              <a:buFont typeface="Arial" pitchFamily="34" charset="0"/>
              <a:buChar char="–"/>
              <a:tabLst/>
              <a:defRPr sz="1200" kern="1200">
                <a:solidFill>
                  <a:srgbClr val="323232"/>
                </a:solidFill>
                <a:latin typeface="+mn-lt"/>
                <a:ea typeface="+mn-ea"/>
                <a:cs typeface="+mn-cs"/>
              </a:defRPr>
            </a:lvl4pPr>
            <a:lvl5pPr marL="2633134" indent="-292571" algn="l" defTabSz="1170282"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218276" indent="-292571" algn="l" defTabSz="1170282"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3416" indent="-292571" algn="l" defTabSz="1170282"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88558" indent="-292571" algn="l" defTabSz="1170282"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73699" indent="-292571" algn="l" defTabSz="1170282" rtl="0" eaLnBrk="1" latinLnBrk="0" hangingPunct="1">
              <a:spcBef>
                <a:spcPct val="20000"/>
              </a:spcBef>
              <a:buFont typeface="Arial" pitchFamily="34" charset="0"/>
              <a:buChar char="•"/>
              <a:defRPr sz="2600" kern="1200">
                <a:solidFill>
                  <a:schemeClr val="tx1"/>
                </a:solidFill>
                <a:latin typeface="+mn-lt"/>
                <a:ea typeface="+mn-ea"/>
                <a:cs typeface="+mn-cs"/>
              </a:defRPr>
            </a:lvl9pPr>
          </a:lstStyle>
          <a:p>
            <a:pPr marL="0" marR="0" lvl="0" indent="0" algn="l" defTabSz="1170282" rtl="0" eaLnBrk="1" fontAlgn="auto" latinLnBrk="0" hangingPunct="1">
              <a:lnSpc>
                <a:spcPct val="100000"/>
              </a:lnSpc>
              <a:spcBef>
                <a:spcPts val="768"/>
              </a:spcBef>
              <a:spcAft>
                <a:spcPts val="0"/>
              </a:spcAft>
              <a:buClr>
                <a:srgbClr val="0644A1"/>
              </a:buClr>
              <a:buSzTx/>
              <a:buFont typeface="Arial" pitchFamily="34" charset="0"/>
              <a:buNone/>
              <a:tabLst/>
              <a:defRPr/>
            </a:pPr>
            <a:r>
              <a:rPr kumimoji="0" lang="en-GB" sz="937" b="0" i="0" u="none" strike="noStrike" kern="1200" cap="none" spc="0" normalizeH="0" baseline="0" noProof="0">
                <a:ln>
                  <a:noFill/>
                </a:ln>
                <a:solidFill>
                  <a:srgbClr val="000000"/>
                </a:solidFill>
                <a:effectLst/>
                <a:uLnTx/>
                <a:uFillTx/>
                <a:latin typeface="Sky Text"/>
                <a:ea typeface="+mn-ea"/>
                <a:cs typeface="+mn-cs"/>
              </a:rPr>
              <a:t>Source: Kantar Sky Media Landscape Study | YouTube Analytics | Tubular Audience Ratings</a:t>
            </a:r>
          </a:p>
        </p:txBody>
      </p:sp>
      <p:grpSp>
        <p:nvGrpSpPr>
          <p:cNvPr id="15" name="Group 14">
            <a:extLst>
              <a:ext uri="{FF2B5EF4-FFF2-40B4-BE49-F238E27FC236}">
                <a16:creationId xmlns:a16="http://schemas.microsoft.com/office/drawing/2014/main" id="{02FA1DF7-128F-AF79-A151-41776C6E45BF}"/>
              </a:ext>
            </a:extLst>
          </p:cNvPr>
          <p:cNvGrpSpPr/>
          <p:nvPr/>
        </p:nvGrpSpPr>
        <p:grpSpPr>
          <a:xfrm>
            <a:off x="5019082" y="1338632"/>
            <a:ext cx="2370153" cy="4507629"/>
            <a:chOff x="5070288" y="1227345"/>
            <a:chExt cx="2370153" cy="4507629"/>
          </a:xfrm>
        </p:grpSpPr>
        <p:pic>
          <p:nvPicPr>
            <p:cNvPr id="5" name="Picture 4">
              <a:extLst>
                <a:ext uri="{FF2B5EF4-FFF2-40B4-BE49-F238E27FC236}">
                  <a16:creationId xmlns:a16="http://schemas.microsoft.com/office/drawing/2014/main" id="{52AC4458-A033-BCFD-91B9-62AB3F965A97}"/>
                </a:ext>
              </a:extLst>
            </p:cNvPr>
            <p:cNvPicPr>
              <a:picLocks noChangeAspect="1"/>
            </p:cNvPicPr>
            <p:nvPr/>
          </p:nvPicPr>
          <p:blipFill>
            <a:blip r:embed="rId4">
              <a:clrChange>
                <a:clrFrom>
                  <a:srgbClr val="FFFFFF"/>
                </a:clrFrom>
                <a:clrTo>
                  <a:srgbClr val="FFFFFF">
                    <a:alpha val="0"/>
                  </a:srgbClr>
                </a:clrTo>
              </a:clrChange>
              <a:lum bright="70000" contrast="-70000"/>
            </a:blip>
            <a:stretch>
              <a:fillRect/>
            </a:stretch>
          </p:blipFill>
          <p:spPr>
            <a:xfrm>
              <a:off x="5770488" y="3101556"/>
              <a:ext cx="1025665" cy="768259"/>
            </a:xfrm>
            <a:prstGeom prst="rect">
              <a:avLst/>
            </a:prstGeom>
          </p:spPr>
        </p:pic>
        <p:pic>
          <p:nvPicPr>
            <p:cNvPr id="14" name="Picture 13">
              <a:extLst>
                <a:ext uri="{FF2B5EF4-FFF2-40B4-BE49-F238E27FC236}">
                  <a16:creationId xmlns:a16="http://schemas.microsoft.com/office/drawing/2014/main" id="{F22E4D5E-880A-8827-E323-014655BAD891}"/>
                </a:ext>
              </a:extLst>
            </p:cNvPr>
            <p:cNvPicPr>
              <a:picLocks noChangeAspect="1"/>
            </p:cNvPicPr>
            <p:nvPr/>
          </p:nvPicPr>
          <p:blipFill rotWithShape="1">
            <a:blip r:embed="rId5"/>
            <a:srcRect l="32363" r="30543"/>
            <a:stretch/>
          </p:blipFill>
          <p:spPr>
            <a:xfrm>
              <a:off x="5070288" y="1227345"/>
              <a:ext cx="2370153" cy="4507629"/>
            </a:xfrm>
            <a:prstGeom prst="rect">
              <a:avLst/>
            </a:prstGeom>
          </p:spPr>
        </p:pic>
      </p:grpSp>
      <p:sp>
        <p:nvSpPr>
          <p:cNvPr id="17" name="TextBox 16">
            <a:extLst>
              <a:ext uri="{FF2B5EF4-FFF2-40B4-BE49-F238E27FC236}">
                <a16:creationId xmlns:a16="http://schemas.microsoft.com/office/drawing/2014/main" id="{C37F571D-3D6C-2D05-11B9-963C93A7F23E}"/>
              </a:ext>
            </a:extLst>
          </p:cNvPr>
          <p:cNvSpPr txBox="1"/>
          <p:nvPr/>
        </p:nvSpPr>
        <p:spPr>
          <a:xfrm>
            <a:off x="1468020" y="2907900"/>
            <a:ext cx="2527675" cy="769441"/>
          </a:xfrm>
          <a:prstGeom prst="rect">
            <a:avLst/>
          </a:prstGeom>
          <a:noFill/>
        </p:spPr>
        <p:txBody>
          <a:bodyPr wrap="square" rtlCol="0">
            <a:spAutoFit/>
          </a:bodyPr>
          <a:lstStyle>
            <a:defPPr>
              <a:defRPr lang="en-US"/>
            </a:defPPr>
            <a:lvl1pPr algn="ctr">
              <a:defRPr sz="10000" b="1">
                <a:ln w="25400">
                  <a:noFill/>
                </a:ln>
                <a:gradFill>
                  <a:gsLst>
                    <a:gs pos="0">
                      <a:srgbClr val="4F47F6"/>
                    </a:gs>
                    <a:gs pos="100000">
                      <a:srgbClr val="00FFDC"/>
                    </a:gs>
                  </a:gsLst>
                  <a:lin ang="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rPr>
              <a:t>400+</a:t>
            </a:r>
            <a:endParaRPr kumimoji="0" lang="en-US" sz="4400" b="1" i="0" u="none" strike="noStrike" kern="1200" cap="none" spc="0" normalizeH="0" baseline="3000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endParaRPr>
          </a:p>
        </p:txBody>
      </p:sp>
      <p:sp>
        <p:nvSpPr>
          <p:cNvPr id="19" name="TextBox 18">
            <a:extLst>
              <a:ext uri="{FF2B5EF4-FFF2-40B4-BE49-F238E27FC236}">
                <a16:creationId xmlns:a16="http://schemas.microsoft.com/office/drawing/2014/main" id="{3DCA529E-645D-8D6E-29BE-DEDAB7A879E1}"/>
              </a:ext>
            </a:extLst>
          </p:cNvPr>
          <p:cNvSpPr txBox="1"/>
          <p:nvPr/>
        </p:nvSpPr>
        <p:spPr>
          <a:xfrm>
            <a:off x="645609" y="3676731"/>
            <a:ext cx="4114302" cy="307777"/>
          </a:xfrm>
          <a:prstGeom prst="rect">
            <a:avLst/>
          </a:prstGeom>
          <a:noFill/>
        </p:spPr>
        <p:txBody>
          <a:bodyPr wrap="square" rtlCol="0">
            <a:spAutoFit/>
          </a:bodyPr>
          <a:lstStyle>
            <a:defPPr>
              <a:defRPr lang="en-US"/>
            </a:defPPr>
            <a:lvl1pPr algn="ctr">
              <a:defRPr sz="2400" spc="300">
                <a:gradFill>
                  <a:gsLst>
                    <a:gs pos="1000">
                      <a:srgbClr val="6E00FF"/>
                    </a:gs>
                    <a:gs pos="100000">
                      <a:srgbClr val="00FFDC"/>
                    </a:gs>
                  </a:gsLst>
                  <a:lin ang="2064000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a:ea typeface="+mn-ea"/>
                <a:cs typeface="+mn-cs"/>
              </a:rPr>
              <a:t>Publisher Player Partner Sites</a:t>
            </a:r>
            <a:endParaRPr kumimoji="0" lang="en-US" sz="1400" b="0" i="0" u="none" strike="noStrike" kern="1200" cap="none" spc="0" normalizeH="0" baseline="0" noProof="0">
              <a:ln>
                <a:noFill/>
              </a:ln>
              <a:solidFill>
                <a:srgbClr val="333333"/>
              </a:solidFill>
              <a:effectLst/>
              <a:uLnTx/>
              <a:uFillTx/>
              <a:latin typeface="Sky Text"/>
              <a:ea typeface="+mn-ea"/>
              <a:cs typeface="+mn-cs"/>
            </a:endParaRPr>
          </a:p>
        </p:txBody>
      </p:sp>
      <p:sp>
        <p:nvSpPr>
          <p:cNvPr id="22" name="TextBox 21">
            <a:extLst>
              <a:ext uri="{FF2B5EF4-FFF2-40B4-BE49-F238E27FC236}">
                <a16:creationId xmlns:a16="http://schemas.microsoft.com/office/drawing/2014/main" id="{FE60BAC2-82A3-F5F3-B0C7-E8770F82D857}"/>
              </a:ext>
            </a:extLst>
          </p:cNvPr>
          <p:cNvSpPr txBox="1"/>
          <p:nvPr/>
        </p:nvSpPr>
        <p:spPr>
          <a:xfrm>
            <a:off x="1323941" y="4293767"/>
            <a:ext cx="2527675" cy="769441"/>
          </a:xfrm>
          <a:prstGeom prst="rect">
            <a:avLst/>
          </a:prstGeom>
          <a:noFill/>
        </p:spPr>
        <p:txBody>
          <a:bodyPr wrap="square" rtlCol="0">
            <a:spAutoFit/>
          </a:bodyPr>
          <a:lstStyle>
            <a:defPPr>
              <a:defRPr lang="en-US"/>
            </a:defPPr>
            <a:lvl1pPr algn="ctr">
              <a:defRPr sz="10000" b="1">
                <a:ln w="25400">
                  <a:noFill/>
                </a:ln>
                <a:gradFill>
                  <a:gsLst>
                    <a:gs pos="0">
                      <a:srgbClr val="4F47F6"/>
                    </a:gs>
                    <a:gs pos="100000">
                      <a:srgbClr val="00FFDC"/>
                    </a:gs>
                  </a:gsLst>
                  <a:lin ang="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rPr>
              <a:t>+13</a:t>
            </a:r>
            <a:endParaRPr kumimoji="0" lang="en-US" sz="4400" b="1" i="0" u="none" strike="noStrike" kern="1200" cap="none" spc="0" normalizeH="0" baseline="3000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endParaRPr>
          </a:p>
        </p:txBody>
      </p:sp>
      <p:sp>
        <p:nvSpPr>
          <p:cNvPr id="23" name="TextBox 22">
            <a:extLst>
              <a:ext uri="{FF2B5EF4-FFF2-40B4-BE49-F238E27FC236}">
                <a16:creationId xmlns:a16="http://schemas.microsoft.com/office/drawing/2014/main" id="{F4037F44-825F-4FB3-A3CC-25F5AECF60E6}"/>
              </a:ext>
            </a:extLst>
          </p:cNvPr>
          <p:cNvSpPr txBox="1"/>
          <p:nvPr/>
        </p:nvSpPr>
        <p:spPr>
          <a:xfrm>
            <a:off x="1068409" y="5063208"/>
            <a:ext cx="2970561" cy="523220"/>
          </a:xfrm>
          <a:prstGeom prst="rect">
            <a:avLst/>
          </a:prstGeom>
          <a:noFill/>
        </p:spPr>
        <p:txBody>
          <a:bodyPr wrap="square" rtlCol="0">
            <a:spAutoFit/>
          </a:bodyPr>
          <a:lstStyle>
            <a:defPPr>
              <a:defRPr lang="en-US"/>
            </a:defPPr>
            <a:lvl1pPr algn="ctr">
              <a:defRPr sz="2400" spc="300">
                <a:gradFill>
                  <a:gsLst>
                    <a:gs pos="1000">
                      <a:srgbClr val="6E00FF"/>
                    </a:gs>
                    <a:gs pos="100000">
                      <a:srgbClr val="00FFDC"/>
                    </a:gs>
                  </a:gsLst>
                  <a:lin ang="2064000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a:ea typeface="+mn-ea"/>
                <a:cs typeface="+mn-cs"/>
              </a:rPr>
              <a:t>Additional partner YouTube channels added in 2024</a:t>
            </a:r>
            <a:endParaRPr kumimoji="0" lang="en-US" sz="1400" b="0" i="0" u="none" strike="noStrike" kern="1200" cap="none" spc="0" normalizeH="0" baseline="0" noProof="0">
              <a:ln>
                <a:noFill/>
              </a:ln>
              <a:solidFill>
                <a:srgbClr val="333333"/>
              </a:solidFill>
              <a:effectLst/>
              <a:uLnTx/>
              <a:uFillTx/>
              <a:latin typeface="Sky Text"/>
              <a:ea typeface="+mn-ea"/>
              <a:cs typeface="+mn-cs"/>
            </a:endParaRPr>
          </a:p>
        </p:txBody>
      </p:sp>
      <p:sp>
        <p:nvSpPr>
          <p:cNvPr id="24" name="TextBox 23">
            <a:extLst>
              <a:ext uri="{FF2B5EF4-FFF2-40B4-BE49-F238E27FC236}">
                <a16:creationId xmlns:a16="http://schemas.microsoft.com/office/drawing/2014/main" id="{DBABF85A-0103-A26B-5400-3641D6E9182C}"/>
              </a:ext>
            </a:extLst>
          </p:cNvPr>
          <p:cNvSpPr txBox="1"/>
          <p:nvPr/>
        </p:nvSpPr>
        <p:spPr>
          <a:xfrm>
            <a:off x="8674204" y="2907900"/>
            <a:ext cx="2527675" cy="769441"/>
          </a:xfrm>
          <a:prstGeom prst="rect">
            <a:avLst/>
          </a:prstGeom>
          <a:noFill/>
        </p:spPr>
        <p:txBody>
          <a:bodyPr wrap="square" rtlCol="0">
            <a:spAutoFit/>
          </a:bodyPr>
          <a:lstStyle>
            <a:defPPr>
              <a:defRPr lang="en-US"/>
            </a:defPPr>
            <a:lvl1pPr algn="ctr">
              <a:defRPr sz="10000" b="1">
                <a:ln w="25400">
                  <a:noFill/>
                </a:ln>
                <a:gradFill>
                  <a:gsLst>
                    <a:gs pos="0">
                      <a:srgbClr val="4F47F6"/>
                    </a:gs>
                    <a:gs pos="100000">
                      <a:srgbClr val="00FFDC"/>
                    </a:gs>
                  </a:gsLst>
                  <a:lin ang="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rPr>
              <a:t>+10%</a:t>
            </a:r>
            <a:endParaRPr kumimoji="0" lang="en-US" sz="4400" b="1" i="0" u="none" strike="noStrike" kern="1200" cap="none" spc="0" normalizeH="0" baseline="3000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endParaRPr>
          </a:p>
        </p:txBody>
      </p:sp>
      <p:sp>
        <p:nvSpPr>
          <p:cNvPr id="25" name="TextBox 24">
            <a:extLst>
              <a:ext uri="{FF2B5EF4-FFF2-40B4-BE49-F238E27FC236}">
                <a16:creationId xmlns:a16="http://schemas.microsoft.com/office/drawing/2014/main" id="{9E7F8359-078C-FE01-C91A-B6BF9585EDCB}"/>
              </a:ext>
            </a:extLst>
          </p:cNvPr>
          <p:cNvSpPr txBox="1"/>
          <p:nvPr/>
        </p:nvSpPr>
        <p:spPr>
          <a:xfrm>
            <a:off x="7851793" y="3676731"/>
            <a:ext cx="4114302" cy="307777"/>
          </a:xfrm>
          <a:prstGeom prst="rect">
            <a:avLst/>
          </a:prstGeom>
          <a:noFill/>
        </p:spPr>
        <p:txBody>
          <a:bodyPr wrap="square" rtlCol="0">
            <a:spAutoFit/>
          </a:bodyPr>
          <a:lstStyle>
            <a:defPPr>
              <a:defRPr lang="en-US"/>
            </a:defPPr>
            <a:lvl1pPr algn="ctr">
              <a:defRPr sz="2400" spc="300">
                <a:gradFill>
                  <a:gsLst>
                    <a:gs pos="1000">
                      <a:srgbClr val="6E00FF"/>
                    </a:gs>
                    <a:gs pos="100000">
                      <a:srgbClr val="00FFDC"/>
                    </a:gs>
                  </a:gsLst>
                  <a:lin ang="2064000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a:ea typeface="+mn-ea"/>
                <a:cs typeface="+mn-cs"/>
              </a:rPr>
              <a:t>Growth in video views Vs 2021</a:t>
            </a:r>
            <a:endParaRPr kumimoji="0" lang="en-US" sz="1400" b="0" i="0" u="none" strike="noStrike" kern="1200" cap="none" spc="0" normalizeH="0" baseline="0" noProof="0">
              <a:ln>
                <a:noFill/>
              </a:ln>
              <a:solidFill>
                <a:srgbClr val="333333"/>
              </a:solidFill>
              <a:effectLst/>
              <a:uLnTx/>
              <a:uFillTx/>
              <a:latin typeface="Sky Text"/>
              <a:ea typeface="+mn-ea"/>
              <a:cs typeface="+mn-cs"/>
            </a:endParaRPr>
          </a:p>
        </p:txBody>
      </p:sp>
      <p:sp>
        <p:nvSpPr>
          <p:cNvPr id="26" name="TextBox 25">
            <a:extLst>
              <a:ext uri="{FF2B5EF4-FFF2-40B4-BE49-F238E27FC236}">
                <a16:creationId xmlns:a16="http://schemas.microsoft.com/office/drawing/2014/main" id="{6F1F1A94-10EE-527A-9644-DCAA4F5C9F76}"/>
              </a:ext>
            </a:extLst>
          </p:cNvPr>
          <p:cNvSpPr txBox="1"/>
          <p:nvPr/>
        </p:nvSpPr>
        <p:spPr>
          <a:xfrm>
            <a:off x="8674204" y="4293768"/>
            <a:ext cx="2527675" cy="769441"/>
          </a:xfrm>
          <a:prstGeom prst="rect">
            <a:avLst/>
          </a:prstGeom>
          <a:noFill/>
        </p:spPr>
        <p:txBody>
          <a:bodyPr wrap="square" rtlCol="0">
            <a:spAutoFit/>
          </a:bodyPr>
          <a:lstStyle>
            <a:defPPr>
              <a:defRPr lang="en-US"/>
            </a:defPPr>
            <a:lvl1pPr algn="ctr">
              <a:defRPr sz="10000" b="1">
                <a:ln w="25400">
                  <a:noFill/>
                </a:ln>
                <a:gradFill>
                  <a:gsLst>
                    <a:gs pos="0">
                      <a:srgbClr val="4F47F6"/>
                    </a:gs>
                    <a:gs pos="100000">
                      <a:srgbClr val="00FFDC"/>
                    </a:gs>
                  </a:gsLst>
                  <a:lin ang="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rPr>
              <a:t>+7ppts</a:t>
            </a:r>
            <a:endParaRPr kumimoji="0" lang="en-US" sz="4400" b="1" i="0" u="none" strike="noStrike" kern="1200" cap="none" spc="0" normalizeH="0" baseline="30000" noProof="0">
              <a:ln w="25400">
                <a:noFill/>
              </a:ln>
              <a:gradFill>
                <a:gsLst>
                  <a:gs pos="8000">
                    <a:srgbClr val="FF7800"/>
                  </a:gs>
                  <a:gs pos="100000">
                    <a:srgbClr val="1798FF"/>
                  </a:gs>
                  <a:gs pos="28000">
                    <a:srgbClr val="F80032"/>
                  </a:gs>
                  <a:gs pos="80000">
                    <a:srgbClr val="0023FF"/>
                  </a:gs>
                  <a:gs pos="60000">
                    <a:srgbClr val="8C28FF"/>
                  </a:gs>
                  <a:gs pos="40000">
                    <a:srgbClr val="FF00A0"/>
                  </a:gs>
                </a:gsLst>
                <a:lin ang="0" scaled="1"/>
              </a:gradFill>
              <a:effectLst/>
              <a:uLnTx/>
              <a:uFillTx/>
              <a:latin typeface="Sky Text"/>
              <a:ea typeface="+mn-ea"/>
              <a:cs typeface="+mn-cs"/>
            </a:endParaRPr>
          </a:p>
        </p:txBody>
      </p:sp>
      <p:sp>
        <p:nvSpPr>
          <p:cNvPr id="27" name="TextBox 26">
            <a:extLst>
              <a:ext uri="{FF2B5EF4-FFF2-40B4-BE49-F238E27FC236}">
                <a16:creationId xmlns:a16="http://schemas.microsoft.com/office/drawing/2014/main" id="{53B243DF-C56A-F739-FFED-81B58DBF1D2A}"/>
              </a:ext>
            </a:extLst>
          </p:cNvPr>
          <p:cNvSpPr txBox="1"/>
          <p:nvPr/>
        </p:nvSpPr>
        <p:spPr>
          <a:xfrm>
            <a:off x="8077412" y="5063208"/>
            <a:ext cx="3481594" cy="523220"/>
          </a:xfrm>
          <a:prstGeom prst="rect">
            <a:avLst/>
          </a:prstGeom>
          <a:noFill/>
        </p:spPr>
        <p:txBody>
          <a:bodyPr wrap="square" rtlCol="0">
            <a:spAutoFit/>
          </a:bodyPr>
          <a:lstStyle>
            <a:defPPr>
              <a:defRPr lang="en-US"/>
            </a:defPPr>
            <a:lvl1pPr algn="ctr">
              <a:defRPr sz="2400" spc="300">
                <a:gradFill>
                  <a:gsLst>
                    <a:gs pos="1000">
                      <a:srgbClr val="6E00FF"/>
                    </a:gs>
                    <a:gs pos="100000">
                      <a:srgbClr val="00FFDC"/>
                    </a:gs>
                  </a:gsLst>
                  <a:lin ang="20640000" scaled="0"/>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33333"/>
                </a:solidFill>
                <a:effectLst/>
                <a:uLnTx/>
                <a:uFillTx/>
                <a:latin typeface="Sky Text"/>
                <a:ea typeface="+mn-ea"/>
                <a:cs typeface="+mn-cs"/>
              </a:rPr>
              <a:t>Exclusive digital reach grown by +7 percentage points</a:t>
            </a:r>
            <a:endParaRPr kumimoji="0" lang="en-US" sz="1400" b="0" i="0" u="none" strike="noStrike" kern="1200" cap="none" spc="0" normalizeH="0" baseline="0" noProof="0">
              <a:ln>
                <a:noFill/>
              </a:ln>
              <a:solidFill>
                <a:srgbClr val="333333"/>
              </a:solidFill>
              <a:effectLst/>
              <a:uLnTx/>
              <a:uFillTx/>
              <a:latin typeface="Sky Text"/>
              <a:ea typeface="+mn-ea"/>
              <a:cs typeface="+mn-cs"/>
            </a:endParaRPr>
          </a:p>
        </p:txBody>
      </p:sp>
    </p:spTree>
    <p:extLst>
      <p:ext uri="{BB962C8B-B14F-4D97-AF65-F5344CB8AC3E}">
        <p14:creationId xmlns:p14="http://schemas.microsoft.com/office/powerpoint/2010/main" val="874111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E0179-3C89-5FCB-1ED8-3D1D0C612E08}"/>
              </a:ext>
            </a:extLst>
          </p:cNvPr>
          <p:cNvSpPr>
            <a:spLocks noGrp="1"/>
          </p:cNvSpPr>
          <p:nvPr>
            <p:ph type="title"/>
          </p:nvPr>
        </p:nvSpPr>
        <p:spPr>
          <a:xfrm>
            <a:off x="914822" y="2014679"/>
            <a:ext cx="7182698" cy="705258"/>
          </a:xfrm>
        </p:spPr>
        <p:txBody>
          <a:bodyPr/>
          <a:lstStyle/>
          <a:p>
            <a:r>
              <a:rPr lang="en-US"/>
              <a:t>Connected to </a:t>
            </a:r>
            <a:r>
              <a:rPr lang="en-US" i="1">
                <a:latin typeface="Sky Text" panose="020B0506040202020204" pitchFamily="34" charset="0"/>
              </a:rPr>
              <a:t>I</a:t>
            </a:r>
            <a:r>
              <a:rPr lang="en-US" i="1">
                <a:latin typeface="Sky Text" panose="020B0506040202020204" pitchFamily="34" charset="0"/>
                <a:cs typeface="Sky Text" panose="020B0506040202020204" pitchFamily="34" charset="0"/>
              </a:rPr>
              <a:t>nnovation</a:t>
            </a:r>
            <a:endParaRPr lang="en-US"/>
          </a:p>
        </p:txBody>
      </p:sp>
    </p:spTree>
    <p:extLst>
      <p:ext uri="{BB962C8B-B14F-4D97-AF65-F5344CB8AC3E}">
        <p14:creationId xmlns:p14="http://schemas.microsoft.com/office/powerpoint/2010/main" val="393988540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4715EB3F-1DBC-7F0B-4501-B8393C6FD14C}"/>
              </a:ext>
            </a:extLst>
          </p:cNvPr>
          <p:cNvPicPr>
            <a:picLocks noGrp="1" noChangeAspect="1"/>
          </p:cNvPicPr>
          <p:nvPr>
            <p:ph type="pic" sz="quarter" idx="17"/>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rcRect t="9" b="9"/>
          <a:stretch>
            <a:fillRect/>
          </a:stretch>
        </p:blipFill>
        <p:spPr>
          <a:prstGeom prst="rect">
            <a:avLst/>
          </a:prstGeom>
        </p:spPr>
      </p:pic>
      <p:pic>
        <p:nvPicPr>
          <p:cNvPr id="23" name="Picture Placeholder 22">
            <a:extLst>
              <a:ext uri="{FF2B5EF4-FFF2-40B4-BE49-F238E27FC236}">
                <a16:creationId xmlns:a16="http://schemas.microsoft.com/office/drawing/2014/main" id="{EEBB8BF9-B0E5-88C8-CEB9-66FFB8A3CF88}"/>
              </a:ext>
            </a:extLst>
          </p:cNvPr>
          <p:cNvPicPr>
            <a:picLocks noGrp="1" noChangeAspect="1"/>
          </p:cNvPicPr>
          <p:nvPr>
            <p:ph type="pic" sz="quarter" idx="16"/>
          </p:nvPr>
        </p:nvPicPr>
        <p:blipFill>
          <a:blip r:embed="rId5"/>
          <a:srcRect l="3640" r="3640"/>
          <a:stretch/>
        </p:blipFill>
        <p:spPr/>
      </p:pic>
      <p:pic>
        <p:nvPicPr>
          <p:cNvPr id="13" name="Picture Placeholder 12">
            <a:extLst>
              <a:ext uri="{FF2B5EF4-FFF2-40B4-BE49-F238E27FC236}">
                <a16:creationId xmlns:a16="http://schemas.microsoft.com/office/drawing/2014/main" id="{E451E170-E639-B35F-F4E5-8DC9B801585C}"/>
              </a:ext>
            </a:extLst>
          </p:cNvPr>
          <p:cNvPicPr>
            <a:picLocks noGrp="1" noChangeAspect="1"/>
          </p:cNvPicPr>
          <p:nvPr>
            <p:ph type="pic" sz="quarter" idx="13"/>
          </p:nvPr>
        </p:nvPicPr>
        <p:blipFill>
          <a:blip r:embed="rId6"/>
          <a:srcRect l="1180" r="1180"/>
          <a:stretch>
            <a:fillRect/>
          </a:stretch>
        </p:blipFill>
        <p:spPr>
          <a:prstGeom prst="rect">
            <a:avLst/>
          </a:prstGeom>
        </p:spPr>
      </p:pic>
      <p:pic>
        <p:nvPicPr>
          <p:cNvPr id="1026" name="Picture 2" descr="One Campaign - Sky Media">
            <a:extLst>
              <a:ext uri="{FF2B5EF4-FFF2-40B4-BE49-F238E27FC236}">
                <a16:creationId xmlns:a16="http://schemas.microsoft.com/office/drawing/2014/main" id="{63933780-41CB-ED6F-2B9E-AD4EDF99C320}"/>
              </a:ext>
            </a:extLst>
          </p:cNvPr>
          <p:cNvPicPr>
            <a:picLocks noChangeAspect="1" noChangeArrowheads="1"/>
          </p:cNvPicPr>
          <p:nvPr/>
        </p:nvPicPr>
        <p:blipFill>
          <a:blip r:embed="rId7">
            <a:biLevel thresh="25000"/>
            <a:extLst>
              <a:ext uri="{BEBA8EAE-BF5A-486C-A8C5-ECC9F3942E4B}">
                <a14:imgProps xmlns:a14="http://schemas.microsoft.com/office/drawing/2010/main">
                  <a14:imgLayer r:embed="rId8">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192819" y="1739893"/>
            <a:ext cx="3841930" cy="55242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Placeholder 20">
            <a:extLst>
              <a:ext uri="{FF2B5EF4-FFF2-40B4-BE49-F238E27FC236}">
                <a16:creationId xmlns:a16="http://schemas.microsoft.com/office/drawing/2014/main" id="{E91832FB-48C4-2BC2-8FEC-1A209E959081}"/>
              </a:ext>
            </a:extLst>
          </p:cNvPr>
          <p:cNvPicPr>
            <a:picLocks noGrp="1" noChangeAspect="1"/>
          </p:cNvPicPr>
          <p:nvPr>
            <p:ph type="pic" sz="quarter" idx="15"/>
          </p:nvPr>
        </p:nvPicPr>
        <p:blipFill>
          <a:blip r:embed="rId9"/>
          <a:srcRect l="9353" r="9353"/>
          <a:stretch/>
        </p:blipFill>
        <p:spPr/>
      </p:pic>
      <p:sp>
        <p:nvSpPr>
          <p:cNvPr id="4" name="TextBox 3">
            <a:extLst>
              <a:ext uri="{FF2B5EF4-FFF2-40B4-BE49-F238E27FC236}">
                <a16:creationId xmlns:a16="http://schemas.microsoft.com/office/drawing/2014/main" id="{D1A06BB9-6587-FE4E-F80C-90B4DD969AC4}"/>
              </a:ext>
            </a:extLst>
          </p:cNvPr>
          <p:cNvSpPr txBox="1"/>
          <p:nvPr/>
        </p:nvSpPr>
        <p:spPr>
          <a:xfrm>
            <a:off x="2190656" y="1544541"/>
            <a:ext cx="2019300" cy="584775"/>
          </a:xfrm>
          <a:prstGeom prst="rect">
            <a:avLst/>
          </a:prstGeom>
          <a:noFill/>
        </p:spPr>
        <p:txBody>
          <a:bodyPr wrap="square" rtlCol="0">
            <a:spAutoFit/>
          </a:bodyPr>
          <a:lstStyle/>
          <a:p>
            <a:pPr algn="ctr"/>
            <a:r>
              <a:rPr lang="en-GB" sz="3200">
                <a:solidFill>
                  <a:schemeClr val="bg1"/>
                </a:solidFill>
              </a:rPr>
              <a:t>EX90</a:t>
            </a:r>
          </a:p>
        </p:txBody>
      </p:sp>
      <p:sp>
        <p:nvSpPr>
          <p:cNvPr id="8" name="TextBox 7">
            <a:extLst>
              <a:ext uri="{FF2B5EF4-FFF2-40B4-BE49-F238E27FC236}">
                <a16:creationId xmlns:a16="http://schemas.microsoft.com/office/drawing/2014/main" id="{AEC2EE72-B007-7FB5-07BB-EAE3D82ABA3F}"/>
              </a:ext>
            </a:extLst>
          </p:cNvPr>
          <p:cNvSpPr txBox="1"/>
          <p:nvPr/>
        </p:nvSpPr>
        <p:spPr>
          <a:xfrm>
            <a:off x="8096156" y="1544541"/>
            <a:ext cx="2019300" cy="584775"/>
          </a:xfrm>
          <a:prstGeom prst="rect">
            <a:avLst/>
          </a:prstGeom>
          <a:noFill/>
        </p:spPr>
        <p:txBody>
          <a:bodyPr wrap="square" rtlCol="0">
            <a:spAutoFit/>
          </a:bodyPr>
          <a:lstStyle/>
          <a:p>
            <a:pPr algn="ctr"/>
            <a:r>
              <a:rPr lang="en-GB" sz="3200">
                <a:solidFill>
                  <a:schemeClr val="bg1"/>
                </a:solidFill>
              </a:rPr>
              <a:t>EX30</a:t>
            </a:r>
          </a:p>
        </p:txBody>
      </p:sp>
      <p:sp>
        <p:nvSpPr>
          <p:cNvPr id="9" name="TextBox 8">
            <a:extLst>
              <a:ext uri="{FF2B5EF4-FFF2-40B4-BE49-F238E27FC236}">
                <a16:creationId xmlns:a16="http://schemas.microsoft.com/office/drawing/2014/main" id="{CEFF2A17-1E46-3227-B40B-AC2CC488C0BB}"/>
              </a:ext>
            </a:extLst>
          </p:cNvPr>
          <p:cNvSpPr txBox="1"/>
          <p:nvPr/>
        </p:nvSpPr>
        <p:spPr>
          <a:xfrm>
            <a:off x="2190656" y="4313141"/>
            <a:ext cx="2019300" cy="584775"/>
          </a:xfrm>
          <a:prstGeom prst="rect">
            <a:avLst/>
          </a:prstGeom>
          <a:noFill/>
        </p:spPr>
        <p:txBody>
          <a:bodyPr wrap="square" rtlCol="0">
            <a:spAutoFit/>
          </a:bodyPr>
          <a:lstStyle/>
          <a:p>
            <a:pPr algn="ctr"/>
            <a:r>
              <a:rPr lang="en-GB" sz="3200">
                <a:solidFill>
                  <a:schemeClr val="bg1"/>
                </a:solidFill>
              </a:rPr>
              <a:t>EX40</a:t>
            </a:r>
          </a:p>
        </p:txBody>
      </p:sp>
      <p:sp>
        <p:nvSpPr>
          <p:cNvPr id="10" name="TextBox 9">
            <a:extLst>
              <a:ext uri="{FF2B5EF4-FFF2-40B4-BE49-F238E27FC236}">
                <a16:creationId xmlns:a16="http://schemas.microsoft.com/office/drawing/2014/main" id="{564E59B6-D79B-B596-0A9C-81FECB408F9C}"/>
              </a:ext>
            </a:extLst>
          </p:cNvPr>
          <p:cNvSpPr txBox="1"/>
          <p:nvPr/>
        </p:nvSpPr>
        <p:spPr>
          <a:xfrm>
            <a:off x="8096156" y="4313141"/>
            <a:ext cx="2019300" cy="584775"/>
          </a:xfrm>
          <a:prstGeom prst="rect">
            <a:avLst/>
          </a:prstGeom>
          <a:noFill/>
        </p:spPr>
        <p:txBody>
          <a:bodyPr wrap="square" rtlCol="0">
            <a:spAutoFit/>
          </a:bodyPr>
          <a:lstStyle/>
          <a:p>
            <a:pPr algn="ctr"/>
            <a:r>
              <a:rPr lang="en-GB" sz="3200">
                <a:solidFill>
                  <a:schemeClr val="bg1"/>
                </a:solidFill>
              </a:rPr>
              <a:t>XC90</a:t>
            </a:r>
          </a:p>
        </p:txBody>
      </p:sp>
      <p:pic>
        <p:nvPicPr>
          <p:cNvPr id="11" name="Picture 10" descr="A white circle with a black background&#10;&#10;AI-generated content may be incorrect.">
            <a:extLst>
              <a:ext uri="{FF2B5EF4-FFF2-40B4-BE49-F238E27FC236}">
                <a16:creationId xmlns:a16="http://schemas.microsoft.com/office/drawing/2014/main" id="{761B18EB-65EA-936F-E45F-F760E2B8D33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88411" y="1708421"/>
            <a:ext cx="3607564" cy="3402968"/>
          </a:xfrm>
          <a:prstGeom prst="rect">
            <a:avLst/>
          </a:prstGeom>
        </p:spPr>
      </p:pic>
      <p:grpSp>
        <p:nvGrpSpPr>
          <p:cNvPr id="12" name="Group 11">
            <a:extLst>
              <a:ext uri="{FF2B5EF4-FFF2-40B4-BE49-F238E27FC236}">
                <a16:creationId xmlns:a16="http://schemas.microsoft.com/office/drawing/2014/main" id="{A0A979FB-136F-717E-A055-279835181EF4}"/>
              </a:ext>
            </a:extLst>
          </p:cNvPr>
          <p:cNvGrpSpPr/>
          <p:nvPr/>
        </p:nvGrpSpPr>
        <p:grpSpPr>
          <a:xfrm>
            <a:off x="5177867" y="2755218"/>
            <a:ext cx="1950380" cy="1172968"/>
            <a:chOff x="4839061" y="2628711"/>
            <a:chExt cx="1950380" cy="1172968"/>
          </a:xfrm>
        </p:grpSpPr>
        <p:pic>
          <p:nvPicPr>
            <p:cNvPr id="14" name="Picture 13">
              <a:extLst>
                <a:ext uri="{FF2B5EF4-FFF2-40B4-BE49-F238E27FC236}">
                  <a16:creationId xmlns:a16="http://schemas.microsoft.com/office/drawing/2014/main" id="{097BE654-0B1B-E14D-02F3-0BB1543B2652}"/>
                </a:ext>
              </a:extLst>
            </p:cNvPr>
            <p:cNvPicPr>
              <a:picLocks noChangeAspect="1"/>
            </p:cNvPicPr>
            <p:nvPr/>
          </p:nvPicPr>
          <p:blipFill>
            <a:blip r:embed="rId11" cstate="print">
              <a:extLst>
                <a:ext uri="{28A0092B-C50C-407E-A947-70E740481C1C}">
                  <a14:useLocalDpi xmlns:a14="http://schemas.microsoft.com/office/drawing/2010/main"/>
                </a:ext>
              </a:extLst>
            </a:blip>
            <a:srcRect/>
            <a:stretch/>
          </p:blipFill>
          <p:spPr>
            <a:xfrm>
              <a:off x="5093391" y="3429547"/>
              <a:ext cx="576091" cy="123448"/>
            </a:xfrm>
            <a:prstGeom prst="rect">
              <a:avLst/>
            </a:prstGeom>
          </p:spPr>
        </p:pic>
        <p:sp>
          <p:nvSpPr>
            <p:cNvPr id="15" name="TextBox 14">
              <a:extLst>
                <a:ext uri="{FF2B5EF4-FFF2-40B4-BE49-F238E27FC236}">
                  <a16:creationId xmlns:a16="http://schemas.microsoft.com/office/drawing/2014/main" id="{ADE36020-E75C-A90B-F0DC-9648159EA816}"/>
                </a:ext>
              </a:extLst>
            </p:cNvPr>
            <p:cNvSpPr txBox="1"/>
            <p:nvPr/>
          </p:nvSpPr>
          <p:spPr>
            <a:xfrm>
              <a:off x="4903633" y="2628711"/>
              <a:ext cx="1770434" cy="369332"/>
            </a:xfrm>
            <a:prstGeom prst="rect">
              <a:avLst/>
            </a:prstGeom>
            <a:noFill/>
          </p:spPr>
          <p:txBody>
            <a:bodyPr wrap="square" rtlCol="0">
              <a:spAutoFit/>
            </a:bodyPr>
            <a:lstStyle/>
            <a:p>
              <a:pPr algn="ctr"/>
              <a:endParaRPr lang="en-US">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ndParaRPr>
            </a:p>
          </p:txBody>
        </p:sp>
        <p:sp>
          <p:nvSpPr>
            <p:cNvPr id="16" name="TextBox 15">
              <a:extLst>
                <a:ext uri="{FF2B5EF4-FFF2-40B4-BE49-F238E27FC236}">
                  <a16:creationId xmlns:a16="http://schemas.microsoft.com/office/drawing/2014/main" id="{CE1662C3-2520-E363-D85E-3DD3D3CE8A10}"/>
                </a:ext>
              </a:extLst>
            </p:cNvPr>
            <p:cNvSpPr txBox="1"/>
            <p:nvPr/>
          </p:nvSpPr>
          <p:spPr>
            <a:xfrm>
              <a:off x="4839061" y="3016480"/>
              <a:ext cx="1950380" cy="523220"/>
            </a:xfrm>
            <a:prstGeom prst="rect">
              <a:avLst/>
            </a:prstGeom>
            <a:noFill/>
          </p:spPr>
          <p:txBody>
            <a:bodyPr wrap="square" rtlCol="0">
              <a:spAutoFit/>
            </a:bodyPr>
            <a:lstStyle/>
            <a:p>
              <a:pPr algn="ctr"/>
              <a:r>
                <a:rPr lang="en-US" sz="2800">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rPr>
                <a:t>Innovation</a:t>
              </a:r>
            </a:p>
          </p:txBody>
        </p:sp>
        <p:sp>
          <p:nvSpPr>
            <p:cNvPr id="19" name="TextBox 18">
              <a:extLst>
                <a:ext uri="{FF2B5EF4-FFF2-40B4-BE49-F238E27FC236}">
                  <a16:creationId xmlns:a16="http://schemas.microsoft.com/office/drawing/2014/main" id="{45B37F3A-6F98-409C-7D57-A4E2909BFE0A}"/>
                </a:ext>
              </a:extLst>
            </p:cNvPr>
            <p:cNvSpPr txBox="1"/>
            <p:nvPr/>
          </p:nvSpPr>
          <p:spPr>
            <a:xfrm>
              <a:off x="4903633" y="3432347"/>
              <a:ext cx="1770434" cy="369332"/>
            </a:xfrm>
            <a:prstGeom prst="rect">
              <a:avLst/>
            </a:prstGeom>
            <a:noFill/>
          </p:spPr>
          <p:txBody>
            <a:bodyPr wrap="square" rtlCol="0">
              <a:spAutoFit/>
            </a:bodyPr>
            <a:lstStyle/>
            <a:p>
              <a:pPr algn="ctr"/>
              <a:endParaRPr lang="en-US">
                <a:gradFill>
                  <a:gsLst>
                    <a:gs pos="8000">
                      <a:srgbClr val="FF7800"/>
                    </a:gs>
                    <a:gs pos="100000">
                      <a:srgbClr val="1798FF"/>
                    </a:gs>
                    <a:gs pos="28000">
                      <a:srgbClr val="F80032"/>
                    </a:gs>
                    <a:gs pos="80000">
                      <a:srgbClr val="0023FF"/>
                    </a:gs>
                    <a:gs pos="60000">
                      <a:srgbClr val="8C28FF"/>
                    </a:gs>
                    <a:gs pos="40000">
                      <a:srgbClr val="FF00A0"/>
                    </a:gs>
                  </a:gsLst>
                  <a:lin ang="0" scaled="1"/>
                </a:gradFill>
                <a:latin typeface="+mj-lt"/>
              </a:endParaRPr>
            </a:p>
          </p:txBody>
        </p:sp>
      </p:grpSp>
    </p:spTree>
    <p:extLst>
      <p:ext uri="{BB962C8B-B14F-4D97-AF65-F5344CB8AC3E}">
        <p14:creationId xmlns:p14="http://schemas.microsoft.com/office/powerpoint/2010/main" val="290482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8" presetClass="emph" presetSubtype="0" accel="50000" fill="hold" nodeType="withEffect" p14:presetBounceEnd="50000">
                                      <p:stCondLst>
                                        <p:cond delay="0"/>
                                      </p:stCondLst>
                                      <p:childTnLst>
                                        <p:animRot by="21600000" p14:bounceEnd="50000">
                                          <p:cBhvr>
                                            <p:cTn id="9" dur="2000" fill="hold"/>
                                            <p:tgtEl>
                                              <p:spTgt spid="11"/>
                                            </p:tgtEl>
                                            <p:attrNameLst>
                                              <p:attrName>r</p:attrName>
                                            </p:attrNameLst>
                                          </p:cBhvr>
                                        </p:animRot>
                                      </p:childTnLst>
                                    </p:cTn>
                                  </p:par>
                                </p:childTnLst>
                              </p:cTn>
                            </p:par>
                            <p:par>
                              <p:cTn id="10" fill="hold">
                                <p:stCondLst>
                                  <p:cond delay="20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8" presetClass="emph" presetSubtype="0" accel="50000" fill="hold" nodeType="withEffect">
                                      <p:stCondLst>
                                        <p:cond delay="0"/>
                                      </p:stCondLst>
                                      <p:childTnLst>
                                        <p:animRot by="21600000">
                                          <p:cBhvr>
                                            <p:cTn id="9" dur="2000" fill="hold"/>
                                            <p:tgtEl>
                                              <p:spTgt spid="11"/>
                                            </p:tgtEl>
                                            <p:attrNameLst>
                                              <p:attrName>r</p:attrName>
                                            </p:attrNameLst>
                                          </p:cBhvr>
                                        </p:animRot>
                                      </p:childTnLst>
                                    </p:cTn>
                                  </p:par>
                                </p:childTnLst>
                              </p:cTn>
                            </p:par>
                            <p:par>
                              <p:cTn id="10" fill="hold">
                                <p:stCondLst>
                                  <p:cond delay="20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9ED05-48EA-D755-CA58-0C19A563EE51}"/>
              </a:ext>
            </a:extLst>
          </p:cNvPr>
          <p:cNvSpPr>
            <a:spLocks noGrp="1"/>
          </p:cNvSpPr>
          <p:nvPr>
            <p:ph type="title"/>
          </p:nvPr>
        </p:nvSpPr>
        <p:spPr>
          <a:xfrm>
            <a:off x="914822" y="2014679"/>
            <a:ext cx="7832938" cy="705258"/>
          </a:xfrm>
        </p:spPr>
        <p:txBody>
          <a:bodyPr/>
          <a:lstStyle/>
          <a:p>
            <a:r>
              <a:rPr lang="en-US"/>
              <a:t>Thank You &amp; Goodbye</a:t>
            </a:r>
            <a:endParaRPr lang="en-US" i="1">
              <a:latin typeface="Sky Text" panose="020B0506040202020204" pitchFamily="34" charset="0"/>
              <a:cs typeface="Sky Text" panose="020B0506040202020204" pitchFamily="34" charset="0"/>
            </a:endParaRPr>
          </a:p>
        </p:txBody>
      </p:sp>
    </p:spTree>
    <p:extLst>
      <p:ext uri="{BB962C8B-B14F-4D97-AF65-F5344CB8AC3E}">
        <p14:creationId xmlns:p14="http://schemas.microsoft.com/office/powerpoint/2010/main" val="106783577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2BC8D-89AE-F03F-CF81-3672B55ED6F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D8FBF61-C97C-A8E3-110F-E3E5116977F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869" b="1869"/>
          <a:stretch/>
        </p:blipFill>
        <p:spPr>
          <a:xfrm>
            <a:off x="0" y="-1"/>
            <a:ext cx="12192000" cy="6586151"/>
          </a:xfrm>
        </p:spPr>
      </p:pic>
    </p:spTree>
    <p:extLst>
      <p:ext uri="{BB962C8B-B14F-4D97-AF65-F5344CB8AC3E}">
        <p14:creationId xmlns:p14="http://schemas.microsoft.com/office/powerpoint/2010/main" val="2684747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AS_UNIQUEID" val="1075"/>
</p:tagLst>
</file>

<file path=ppt/tags/tag6.xml><?xml version="1.0" encoding="utf-8"?>
<p:tagLst xmlns:a="http://schemas.openxmlformats.org/drawingml/2006/main" xmlns:r="http://schemas.openxmlformats.org/officeDocument/2006/relationships" xmlns:p="http://schemas.openxmlformats.org/presentationml/2006/main">
  <p:tag name="AS_UNIQUEID" val="872"/>
</p:tagLst>
</file>

<file path=ppt/tags/tag7.xml><?xml version="1.0" encoding="utf-8"?>
<p:tagLst xmlns:a="http://schemas.openxmlformats.org/drawingml/2006/main" xmlns:r="http://schemas.openxmlformats.org/officeDocument/2006/relationships" xmlns:p="http://schemas.openxmlformats.org/presentationml/2006/main">
  <p:tag name="AS_UNIQUEID" val="1075"/>
</p:tagLst>
</file>

<file path=ppt/tags/tag8.xml><?xml version="1.0" encoding="utf-8"?>
<p:tagLst xmlns:a="http://schemas.openxmlformats.org/drawingml/2006/main" xmlns:r="http://schemas.openxmlformats.org/officeDocument/2006/relationships" xmlns:p="http://schemas.openxmlformats.org/presentationml/2006/main">
  <p:tag name="AS_UNIQUEID" val="872"/>
</p:tagLst>
</file>

<file path=ppt/tags/tag9.xml><?xml version="1.0" encoding="utf-8"?>
<p:tagLst xmlns:a="http://schemas.openxmlformats.org/drawingml/2006/main" xmlns:r="http://schemas.openxmlformats.org/officeDocument/2006/relationships" xmlns:p="http://schemas.openxmlformats.org/presentationml/2006/main">
  <p:tag name="AS_UNIQUEID" val="1075"/>
</p:tagLst>
</file>

<file path=ppt/theme/theme1.xml><?xml version="1.0" encoding="utf-8"?>
<a:theme xmlns:a="http://schemas.openxmlformats.org/drawingml/2006/main" name="17_Sky - Template">
  <a:themeElements>
    <a:clrScheme name="Sky Media FINAL">
      <a:dk1>
        <a:srgbClr val="333333"/>
      </a:dk1>
      <a:lt1>
        <a:srgbClr val="FFFFFF"/>
      </a:lt1>
      <a:dk2>
        <a:srgbClr val="C1001F"/>
      </a:dk2>
      <a:lt2>
        <a:srgbClr val="C10068"/>
      </a:lt2>
      <a:accent1>
        <a:srgbClr val="FF7800"/>
      </a:accent1>
      <a:accent2>
        <a:srgbClr val="F80031"/>
      </a:accent2>
      <a:accent3>
        <a:srgbClr val="FF00A0"/>
      </a:accent3>
      <a:accent4>
        <a:srgbClr val="8C28FF"/>
      </a:accent4>
      <a:accent5>
        <a:srgbClr val="0023FF"/>
      </a:accent5>
      <a:accent6>
        <a:srgbClr val="65CAFF"/>
      </a:accent6>
      <a:hlink>
        <a:srgbClr val="000000"/>
      </a:hlink>
      <a:folHlink>
        <a:srgbClr val="000000"/>
      </a:folHlink>
    </a:clrScheme>
    <a:fontScheme name="Office">
      <a:majorFont>
        <a:latin typeface="Sky Text Medium"/>
        <a:ea typeface=""/>
        <a:cs typeface=""/>
      </a:majorFont>
      <a:minorFont>
        <a:latin typeface="Sky T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ky-Toolkit" id="{8434B156-DAAD-9149-913D-ECD769FA8CE8}" vid="{A56481D8-DF89-DF44-8792-040BB225F7D7}"/>
    </a:ext>
  </a:extLst>
</a:theme>
</file>

<file path=ppt/theme/theme2.xml><?xml version="1.0" encoding="utf-8"?>
<a:theme xmlns:a="http://schemas.openxmlformats.org/drawingml/2006/main" name="2_Sky - Template">
  <a:themeElements>
    <a:clrScheme name="Sky Colours">
      <a:dk1>
        <a:srgbClr val="333333"/>
      </a:dk1>
      <a:lt1>
        <a:srgbClr val="FFFFFF"/>
      </a:lt1>
      <a:dk2>
        <a:srgbClr val="C1001F"/>
      </a:dk2>
      <a:lt2>
        <a:srgbClr val="C10068"/>
      </a:lt2>
      <a:accent1>
        <a:srgbClr val="009CDD"/>
      </a:accent1>
      <a:accent2>
        <a:srgbClr val="3333AD"/>
      </a:accent2>
      <a:accent3>
        <a:srgbClr val="B7C72A"/>
      </a:accent3>
      <a:accent4>
        <a:srgbClr val="006633"/>
      </a:accent4>
      <a:accent5>
        <a:srgbClr val="CC3300"/>
      </a:accent5>
      <a:accent6>
        <a:srgbClr val="EAB90C"/>
      </a:accent6>
      <a:hlink>
        <a:srgbClr val="000000"/>
      </a:hlink>
      <a:folHlink>
        <a:srgbClr val="000000"/>
      </a:folHlink>
    </a:clrScheme>
    <a:fontScheme name="Office">
      <a:majorFont>
        <a:latin typeface="Sky Text Medium"/>
        <a:ea typeface=""/>
        <a:cs typeface=""/>
      </a:majorFont>
      <a:minorFont>
        <a:latin typeface="Sky T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ky Template" id="{EF5E80A7-E0A0-4AC0-8F24-05E1254C525E}" vid="{AD97B92D-F238-48E0-BB4C-6300DD71F1FA}"/>
    </a:ext>
  </a:extLst>
</a:theme>
</file>

<file path=ppt/theme/theme3.xml><?xml version="1.0" encoding="utf-8"?>
<a:theme xmlns:a="http://schemas.openxmlformats.org/drawingml/2006/main" name="Sky - Template">
  <a:themeElements>
    <a:clrScheme name="Sky Colours">
      <a:dk1>
        <a:srgbClr val="333333"/>
      </a:dk1>
      <a:lt1>
        <a:srgbClr val="FFFFFF"/>
      </a:lt1>
      <a:dk2>
        <a:srgbClr val="C1001F"/>
      </a:dk2>
      <a:lt2>
        <a:srgbClr val="C10068"/>
      </a:lt2>
      <a:accent1>
        <a:srgbClr val="009CDD"/>
      </a:accent1>
      <a:accent2>
        <a:srgbClr val="3333AD"/>
      </a:accent2>
      <a:accent3>
        <a:srgbClr val="B7C72A"/>
      </a:accent3>
      <a:accent4>
        <a:srgbClr val="006633"/>
      </a:accent4>
      <a:accent5>
        <a:srgbClr val="CC3300"/>
      </a:accent5>
      <a:accent6>
        <a:srgbClr val="EAB90C"/>
      </a:accent6>
      <a:hlink>
        <a:srgbClr val="000000"/>
      </a:hlink>
      <a:folHlink>
        <a:srgbClr val="000000"/>
      </a:folHlink>
    </a:clrScheme>
    <a:fontScheme name="Office">
      <a:majorFont>
        <a:latin typeface="Sky Text Medium"/>
        <a:ea typeface=""/>
        <a:cs typeface=""/>
      </a:majorFont>
      <a:minorFont>
        <a:latin typeface="Sky T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ky Template" id="{EF5E80A7-E0A0-4AC0-8F24-05E1254C525E}" vid="{AD97B92D-F238-48E0-BB4C-6300DD71F1F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B8597206C5F14F8FFF8E8E870AEC2E" ma:contentTypeVersion="18" ma:contentTypeDescription="Create a new document." ma:contentTypeScope="" ma:versionID="909a1baa04c41c68f73ad62807a60991">
  <xsd:schema xmlns:xsd="http://www.w3.org/2001/XMLSchema" xmlns:xs="http://www.w3.org/2001/XMLSchema" xmlns:p="http://schemas.microsoft.com/office/2006/metadata/properties" xmlns:ns2="56b4d9ed-fa0c-4223-a3d2-cec2308a2269" xmlns:ns3="86382240-24a3-4370-9bc8-19fcd072274a" targetNamespace="http://schemas.microsoft.com/office/2006/metadata/properties" ma:root="true" ma:fieldsID="a74706225bb9dfc65a429011b4c7b094" ns2:_="" ns3:_="">
    <xsd:import namespace="56b4d9ed-fa0c-4223-a3d2-cec2308a2269"/>
    <xsd:import namespace="86382240-24a3-4370-9bc8-19fcd072274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b4d9ed-fa0c-4223-a3d2-cec2308a22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4b878a-4977-4ff6-befb-d6c7c8f3b29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382240-24a3-4370-9bc8-19fcd072274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3a81053-763e-4389-8d81-a5988ec05232}" ma:internalName="TaxCatchAll" ma:showField="CatchAllData" ma:web="86382240-24a3-4370-9bc8-19fcd07227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6382240-24a3-4370-9bc8-19fcd072274a" xsi:nil="true"/>
    <lcf76f155ced4ddcb4097134ff3c332f xmlns="56b4d9ed-fa0c-4223-a3d2-cec2308a226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67AFF6D-C52B-4882-A39B-D463C2631E4D}">
  <ds:schemaRefs>
    <ds:schemaRef ds:uri="56b4d9ed-fa0c-4223-a3d2-cec2308a2269"/>
    <ds:schemaRef ds:uri="86382240-24a3-4370-9bc8-19fcd07227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FEC9C38-D30E-4C94-98C3-D0973A6BBD34}">
  <ds:schemaRefs>
    <ds:schemaRef ds:uri="http://schemas.microsoft.com/sharepoint/v3/contenttype/forms"/>
  </ds:schemaRefs>
</ds:datastoreItem>
</file>

<file path=customXml/itemProps3.xml><?xml version="1.0" encoding="utf-8"?>
<ds:datastoreItem xmlns:ds="http://schemas.openxmlformats.org/officeDocument/2006/customXml" ds:itemID="{CF74293F-18EB-45E5-BA81-EB6DEF45C6F7}">
  <ds:schemaRefs>
    <ds:schemaRef ds:uri="56b4d9ed-fa0c-4223-a3d2-cec2308a2269"/>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dcmitype/"/>
    <ds:schemaRef ds:uri="http://schemas.openxmlformats.org/package/2006/metadata/core-properties"/>
    <ds:schemaRef ds:uri="86382240-24a3-4370-9bc8-19fcd072274a"/>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2642</Words>
  <Application>Microsoft Office PowerPoint</Application>
  <PresentationFormat>Widescreen</PresentationFormat>
  <Paragraphs>291</Paragraphs>
  <Slides>34</Slides>
  <Notes>20</Notes>
  <HiddenSlides>2</HiddenSlides>
  <MMClips>2</MMClips>
  <ScaleCrop>false</ScaleCrop>
  <HeadingPairs>
    <vt:vector size="8" baseType="variant">
      <vt:variant>
        <vt:lpstr>Fonts Used</vt:lpstr>
      </vt:variant>
      <vt:variant>
        <vt:i4>11</vt:i4>
      </vt:variant>
      <vt:variant>
        <vt:lpstr>Theme</vt:lpstr>
      </vt:variant>
      <vt:variant>
        <vt:i4>3</vt:i4>
      </vt:variant>
      <vt:variant>
        <vt:lpstr>Embedded OLE Servers</vt:lpstr>
      </vt:variant>
      <vt:variant>
        <vt:i4>1</vt:i4>
      </vt:variant>
      <vt:variant>
        <vt:lpstr>Slide Titles</vt:lpstr>
      </vt:variant>
      <vt:variant>
        <vt:i4>34</vt:i4>
      </vt:variant>
    </vt:vector>
  </HeadingPairs>
  <TitlesOfParts>
    <vt:vector size="49" baseType="lpstr">
      <vt:lpstr>Aptos</vt:lpstr>
      <vt:lpstr>Arial</vt:lpstr>
      <vt:lpstr>Calibri</vt:lpstr>
      <vt:lpstr>Helvetica Neue Light</vt:lpstr>
      <vt:lpstr>Lucida Grande</vt:lpstr>
      <vt:lpstr>Nobel-Book</vt:lpstr>
      <vt:lpstr>proxima-nova</vt:lpstr>
      <vt:lpstr>Sky Text</vt:lpstr>
      <vt:lpstr>Sky Text italic</vt:lpstr>
      <vt:lpstr>Sky Text Medium</vt:lpstr>
      <vt:lpstr>Symbol</vt:lpstr>
      <vt:lpstr>17_Sky - Template</vt:lpstr>
      <vt:lpstr>2_Sky - Template</vt:lpstr>
      <vt:lpstr>Sky - Template</vt:lpstr>
      <vt:lpstr>think-cell Slide</vt:lpstr>
      <vt:lpstr>PowerPoint Presentation</vt:lpstr>
      <vt:lpstr>PowerPoint Presentation</vt:lpstr>
      <vt:lpstr>PowerPoint Presentation</vt:lpstr>
      <vt:lpstr>PowerPoint Presentation</vt:lpstr>
      <vt:lpstr>PowerPoint Presentation</vt:lpstr>
      <vt:lpstr>Connected to Customers</vt:lpstr>
      <vt:lpstr>Qualified &amp; Verified data enables hyper-precision and ‘test &amp; learn’</vt:lpstr>
      <vt:lpstr>Wealth of data opportunities exist for Automotive brands to reach highly targeted and refined, in-market audiences</vt:lpstr>
      <vt:lpstr>PowerPoint Presentation</vt:lpstr>
      <vt:lpstr>Reach in-market households by vehicle type via Experian</vt:lpstr>
      <vt:lpstr>Finding in-market households for electric and hybrid vehicles through Experian</vt:lpstr>
      <vt:lpstr>PowerPoint Presentation</vt:lpstr>
      <vt:lpstr>Deterministically reach ‘In-Market’ households for Electric Vehicles through Regit</vt:lpstr>
      <vt:lpstr>PowerPoint Presentation</vt:lpstr>
      <vt:lpstr>Sky Media offers holistic, closed loop effectiveness measurement</vt:lpstr>
      <vt:lpstr>PowerPoint Presentation</vt:lpstr>
      <vt:lpstr>PowerPoint Presentation</vt:lpstr>
      <vt:lpstr>Online Car Marketplace Results Showcase</vt:lpstr>
      <vt:lpstr>Connected to Culture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Connected to Partners</vt:lpstr>
      <vt:lpstr>The Ultimate Aggregator for Premium Content partners</vt:lpstr>
      <vt:lpstr>Partners supercharge our digital scale</vt:lpstr>
      <vt:lpstr>Connected to Innovation</vt:lpstr>
      <vt:lpstr>PowerPoint Presentation</vt:lpstr>
      <vt:lpstr>Thank You &amp; Goodbye</vt:lpstr>
      <vt:lpstr>PowerPoint Presentation</vt:lpstr>
    </vt:vector>
  </TitlesOfParts>
  <Company>Sky UK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Sales &amp; Marketing Use Cases</dc:title>
  <dc:creator>ritika.yadav@sky.uk</dc:creator>
  <cp:lastModifiedBy>Toe, Rosie (Marketing Manager)</cp:lastModifiedBy>
  <cp:revision>2</cp:revision>
  <dcterms:created xsi:type="dcterms:W3CDTF">2024-08-23T15:47:15Z</dcterms:created>
  <dcterms:modified xsi:type="dcterms:W3CDTF">2025-06-10T16:20:53Z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5631b75-631d-4511-af08-6963e194a89c_Enabled">
    <vt:lpwstr>true</vt:lpwstr>
  </property>
  <property fmtid="{D5CDD505-2E9C-101B-9397-08002B2CF9AE}" pid="3" name="MSIP_Label_75631b75-631d-4511-af08-6963e194a89c_SetDate">
    <vt:lpwstr>2024-08-23T16:49:22Z</vt:lpwstr>
  </property>
  <property fmtid="{D5CDD505-2E9C-101B-9397-08002B2CF9AE}" pid="4" name="MSIP_Label_75631b75-631d-4511-af08-6963e194a89c_Method">
    <vt:lpwstr>Privileged</vt:lpwstr>
  </property>
  <property fmtid="{D5CDD505-2E9C-101B-9397-08002B2CF9AE}" pid="5" name="MSIP_Label_75631b75-631d-4511-af08-6963e194a89c_Name">
    <vt:lpwstr>Confidential - Prod</vt:lpwstr>
  </property>
  <property fmtid="{D5CDD505-2E9C-101B-9397-08002B2CF9AE}" pid="6" name="MSIP_Label_75631b75-631d-4511-af08-6963e194a89c_SiteId">
    <vt:lpwstr>68b865d5-cf18-4b2b-82a4-a4eddb9c5237</vt:lpwstr>
  </property>
  <property fmtid="{D5CDD505-2E9C-101B-9397-08002B2CF9AE}" pid="7" name="MSIP_Label_75631b75-631d-4511-af08-6963e194a89c_ActionId">
    <vt:lpwstr>6d4983a0-c1ca-4d17-89b0-c718f80a5984</vt:lpwstr>
  </property>
  <property fmtid="{D5CDD505-2E9C-101B-9397-08002B2CF9AE}" pid="8" name="MSIP_Label_75631b75-631d-4511-af08-6963e194a89c_ContentBits">
    <vt:lpwstr>0</vt:lpwstr>
  </property>
  <property fmtid="{D5CDD505-2E9C-101B-9397-08002B2CF9AE}" pid="9" name="ContentTypeId">
    <vt:lpwstr>0x01010065B8597206C5F14F8FFF8E8E870AEC2E</vt:lpwstr>
  </property>
</Properties>
</file>