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3.xml" ContentType="application/vnd.openxmlformats-officedocument.them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4.xml" ContentType="application/vnd.openxmlformats-officedocument.them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5.xml" ContentType="application/vnd.openxmlformats-officedocument.them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heme/theme6.xml" ContentType="application/vnd.openxmlformats-officedocument.theme+xml"/>
  <Override PartName="/ppt/tags/tag15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tags/tag15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6.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9.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0.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8.xml" ContentType="application/vnd.openxmlformats-officedocument.drawingml.chart+xml"/>
  <Override PartName="/ppt/theme/themeOverride2.xml" ContentType="application/vnd.openxmlformats-officedocument.themeOverride+xml"/>
  <Override PartName="/ppt/notesSlides/notesSlide13.xml" ContentType="application/vnd.openxmlformats-officedocument.presentationml.notesSlide+xml"/>
  <Override PartName="/ppt/charts/chart9.xml" ContentType="application/vnd.openxmlformats-officedocument.drawingml.chart+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0" r:id="rId5"/>
    <p:sldMasterId id="2147483721" r:id="rId6"/>
    <p:sldMasterId id="2147483756" r:id="rId7"/>
    <p:sldMasterId id="2147483786" r:id="rId8"/>
  </p:sldMasterIdLst>
  <p:notesMasterIdLst>
    <p:notesMasterId r:id="rId23"/>
  </p:notesMasterIdLst>
  <p:sldIdLst>
    <p:sldId id="294" r:id="rId9"/>
    <p:sldId id="2147376301" r:id="rId10"/>
    <p:sldId id="2147482554" r:id="rId11"/>
    <p:sldId id="2147482551" r:id="rId12"/>
    <p:sldId id="292" r:id="rId13"/>
    <p:sldId id="2147482452" r:id="rId14"/>
    <p:sldId id="2147482408" r:id="rId15"/>
    <p:sldId id="2147482474" r:id="rId16"/>
    <p:sldId id="2147482509" r:id="rId17"/>
    <p:sldId id="2147482349" r:id="rId18"/>
    <p:sldId id="2147482556" r:id="rId19"/>
    <p:sldId id="2147376562" r:id="rId20"/>
    <p:sldId id="2147482456" r:id="rId21"/>
    <p:sldId id="2147482461" r:id="rId2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27207A6-FD91-4720-8FE7-EFA69D6FE11A}">
          <p14:sldIdLst>
            <p14:sldId id="294"/>
            <p14:sldId id="2147376301"/>
            <p14:sldId id="2147482554"/>
            <p14:sldId id="2147482551"/>
            <p14:sldId id="292"/>
            <p14:sldId id="2147482452"/>
            <p14:sldId id="2147482408"/>
            <p14:sldId id="2147482474"/>
            <p14:sldId id="2147482509"/>
            <p14:sldId id="2147482349"/>
            <p14:sldId id="2147482556"/>
            <p14:sldId id="2147376562"/>
            <p14:sldId id="2147482456"/>
            <p14:sldId id="214748246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BF0000"/>
    <a:srgbClr val="7BC8FF"/>
    <a:srgbClr val="FD9199"/>
    <a:srgbClr val="EB7202"/>
    <a:srgbClr val="007322"/>
    <a:srgbClr val="4B4B4B"/>
    <a:srgbClr val="79C7FF"/>
    <a:srgbClr val="E0000C"/>
    <a:srgbClr val="0064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1"/>
    <p:restoredTop sz="78471" autoAdjust="0"/>
  </p:normalViewPr>
  <p:slideViewPr>
    <p:cSldViewPr snapToGrid="0">
      <p:cViewPr varScale="1">
        <p:scale>
          <a:sx n="79" d="100"/>
          <a:sy n="79" d="100"/>
        </p:scale>
        <p:origin x="1794" y="294"/>
      </p:cViewPr>
      <p:guideLst/>
    </p:cSldViewPr>
  </p:slideViewPr>
  <p:notesTextViewPr>
    <p:cViewPr>
      <p:scale>
        <a:sx n="3" d="2"/>
        <a:sy n="3" d="2"/>
      </p:scale>
      <p:origin x="0" y="0"/>
    </p:cViewPr>
  </p:notesTextViewPr>
  <p:sorterViewPr>
    <p:cViewPr varScale="1">
      <p:scale>
        <a:sx n="1" d="1"/>
        <a:sy n="1" d="1"/>
      </p:scale>
      <p:origin x="0" y="-651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oleObject" Target="NULL" TargetMode="External"/><Relationship Id="rId2" Type="http://schemas.microsoft.com/office/2011/relationships/chartColorStyle" Target="colors5.xml"/><Relationship Id="rId1" Type="http://schemas.microsoft.com/office/2011/relationships/chartStyle" Target="style5.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charts/_rels/chart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oleObject" Target="NULL" TargetMode="External"/><Relationship Id="rId2" Type="http://schemas.microsoft.com/office/2011/relationships/chartColorStyle" Target="colors6.xml"/><Relationship Id="rId1" Type="http://schemas.microsoft.com/office/2011/relationships/chartStyle" Target="style6.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2.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Immediate</c:v>
                </c:pt>
              </c:strCache>
            </c:strRef>
          </c:tx>
          <c:spPr>
            <a:solidFill>
              <a:srgbClr val="E10514"/>
            </a:solidFill>
            <a:ln>
              <a:noFill/>
            </a:ln>
            <a:effectLst/>
          </c:spPr>
          <c:invertIfNegative val="0"/>
          <c:cat>
            <c:strRef>
              <c:f>Sheet1!$A$2:$A$11</c:f>
              <c:strCache>
                <c:ptCount val="10"/>
                <c:pt idx="0">
                  <c:v>Cinema</c:v>
                </c:pt>
                <c:pt idx="1">
                  <c:v>Online Display</c:v>
                </c:pt>
                <c:pt idx="2">
                  <c:v>OOH</c:v>
                </c:pt>
                <c:pt idx="3">
                  <c:v>Online video</c:v>
                </c:pt>
                <c:pt idx="4">
                  <c:v>Print</c:v>
                </c:pt>
                <c:pt idx="5">
                  <c:v>Audio</c:v>
                </c:pt>
                <c:pt idx="6">
                  <c:v>BVOD</c:v>
                </c:pt>
                <c:pt idx="7">
                  <c:v>Paid Social</c:v>
                </c:pt>
                <c:pt idx="8">
                  <c:v>Generic PPC</c:v>
                </c:pt>
                <c:pt idx="9">
                  <c:v>Linear TV</c:v>
                </c:pt>
              </c:strCache>
            </c:strRef>
          </c:cat>
          <c:val>
            <c:numRef>
              <c:f>Sheet1!$B$2:$B$11</c:f>
              <c:numCache>
                <c:formatCode>0.0%</c:formatCode>
                <c:ptCount val="10"/>
                <c:pt idx="0">
                  <c:v>7.1125386925873944E-4</c:v>
                </c:pt>
                <c:pt idx="1">
                  <c:v>1.4040416125937779E-2</c:v>
                </c:pt>
                <c:pt idx="2">
                  <c:v>7.9021879553349116E-3</c:v>
                </c:pt>
                <c:pt idx="3">
                  <c:v>8.5818207311255685E-3</c:v>
                </c:pt>
                <c:pt idx="4">
                  <c:v>1.1296963859977104E-2</c:v>
                </c:pt>
                <c:pt idx="5">
                  <c:v>2.0252925519972927E-2</c:v>
                </c:pt>
                <c:pt idx="6">
                  <c:v>1.7199872714938072E-2</c:v>
                </c:pt>
                <c:pt idx="7">
                  <c:v>3.5723079647782326E-2</c:v>
                </c:pt>
                <c:pt idx="8">
                  <c:v>7.1873168444407678E-2</c:v>
                </c:pt>
                <c:pt idx="9">
                  <c:v>4.8422809221853512E-2</c:v>
                </c:pt>
              </c:numCache>
            </c:numRef>
          </c:val>
          <c:extLst>
            <c:ext xmlns:c16="http://schemas.microsoft.com/office/drawing/2014/chart" uri="{C3380CC4-5D6E-409C-BE32-E72D297353CC}">
              <c16:uniqueId val="{00000000-49F5-4497-8B4B-13EE78801F70}"/>
            </c:ext>
          </c:extLst>
        </c:ser>
        <c:ser>
          <c:idx val="1"/>
          <c:order val="1"/>
          <c:tx>
            <c:strRef>
              <c:f>Sheet1!$C$1</c:f>
              <c:strCache>
                <c:ptCount val="1"/>
                <c:pt idx="0">
                  <c:v>Carryover</c:v>
                </c:pt>
              </c:strCache>
            </c:strRef>
          </c:tx>
          <c:spPr>
            <a:solidFill>
              <a:schemeClr val="accent2"/>
            </a:solidFill>
            <a:ln>
              <a:noFill/>
            </a:ln>
            <a:effectLst/>
          </c:spPr>
          <c:invertIfNegative val="0"/>
          <c:cat>
            <c:strRef>
              <c:f>Sheet1!$A$2:$A$11</c:f>
              <c:strCache>
                <c:ptCount val="10"/>
                <c:pt idx="0">
                  <c:v>Cinema</c:v>
                </c:pt>
                <c:pt idx="1">
                  <c:v>Online Display</c:v>
                </c:pt>
                <c:pt idx="2">
                  <c:v>OOH</c:v>
                </c:pt>
                <c:pt idx="3">
                  <c:v>Online video</c:v>
                </c:pt>
                <c:pt idx="4">
                  <c:v>Print</c:v>
                </c:pt>
                <c:pt idx="5">
                  <c:v>Audio</c:v>
                </c:pt>
                <c:pt idx="6">
                  <c:v>BVOD</c:v>
                </c:pt>
                <c:pt idx="7">
                  <c:v>Paid Social</c:v>
                </c:pt>
                <c:pt idx="8">
                  <c:v>Generic PPC</c:v>
                </c:pt>
                <c:pt idx="9">
                  <c:v>Linear TV</c:v>
                </c:pt>
              </c:strCache>
            </c:strRef>
          </c:cat>
          <c:val>
            <c:numRef>
              <c:f>Sheet1!$C$2:$C$11</c:f>
              <c:numCache>
                <c:formatCode>0.0%</c:formatCode>
                <c:ptCount val="10"/>
                <c:pt idx="0">
                  <c:v>4.9426116334089188E-4</c:v>
                </c:pt>
                <c:pt idx="1">
                  <c:v>4.4338156187171858E-3</c:v>
                </c:pt>
                <c:pt idx="2">
                  <c:v>5.2681253033193508E-3</c:v>
                </c:pt>
                <c:pt idx="3">
                  <c:v>6.742859142265167E-3</c:v>
                </c:pt>
                <c:pt idx="4">
                  <c:v>9.2429704219914501E-3</c:v>
                </c:pt>
                <c:pt idx="5">
                  <c:v>1.4074066885556361E-2</c:v>
                </c:pt>
                <c:pt idx="6">
                  <c:v>1.4651743398856103E-2</c:v>
                </c:pt>
                <c:pt idx="7">
                  <c:v>1.1907693215927433E-2</c:v>
                </c:pt>
                <c:pt idx="8">
                  <c:v>2.2696790035076075E-2</c:v>
                </c:pt>
                <c:pt idx="9">
                  <c:v>9.3995306916044172E-2</c:v>
                </c:pt>
              </c:numCache>
            </c:numRef>
          </c:val>
          <c:extLst>
            <c:ext xmlns:c16="http://schemas.microsoft.com/office/drawing/2014/chart" uri="{C3380CC4-5D6E-409C-BE32-E72D297353CC}">
              <c16:uniqueId val="{00000001-49F5-4497-8B4B-13EE78801F70}"/>
            </c:ext>
          </c:extLst>
        </c:ser>
        <c:ser>
          <c:idx val="2"/>
          <c:order val="2"/>
          <c:tx>
            <c:strRef>
              <c:f>Sheet1!$D$1</c:f>
              <c:strCache>
                <c:ptCount val="1"/>
                <c:pt idx="0">
                  <c:v>Sustained</c:v>
                </c:pt>
              </c:strCache>
            </c:strRef>
          </c:tx>
          <c:spPr>
            <a:solidFill>
              <a:srgbClr val="372D87"/>
            </a:solidFill>
            <a:ln>
              <a:noFill/>
            </a:ln>
            <a:effectLst/>
          </c:spPr>
          <c:invertIfNegative val="0"/>
          <c:cat>
            <c:strRef>
              <c:f>Sheet1!$A$2:$A$11</c:f>
              <c:strCache>
                <c:ptCount val="10"/>
                <c:pt idx="0">
                  <c:v>Cinema</c:v>
                </c:pt>
                <c:pt idx="1">
                  <c:v>Online Display</c:v>
                </c:pt>
                <c:pt idx="2">
                  <c:v>OOH</c:v>
                </c:pt>
                <c:pt idx="3">
                  <c:v>Online video</c:v>
                </c:pt>
                <c:pt idx="4">
                  <c:v>Print</c:v>
                </c:pt>
                <c:pt idx="5">
                  <c:v>Audio</c:v>
                </c:pt>
                <c:pt idx="6">
                  <c:v>BVOD</c:v>
                </c:pt>
                <c:pt idx="7">
                  <c:v>Paid Social</c:v>
                </c:pt>
                <c:pt idx="8">
                  <c:v>Generic PPC</c:v>
                </c:pt>
                <c:pt idx="9">
                  <c:v>Linear TV</c:v>
                </c:pt>
              </c:strCache>
            </c:strRef>
          </c:cat>
          <c:val>
            <c:numRef>
              <c:f>Sheet1!$D$2:$D$11</c:f>
              <c:numCache>
                <c:formatCode>0.0%</c:formatCode>
                <c:ptCount val="10"/>
                <c:pt idx="0">
                  <c:v>1.386342287489576E-3</c:v>
                </c:pt>
                <c:pt idx="1">
                  <c:v>1.0345569777006784E-2</c:v>
                </c:pt>
                <c:pt idx="2">
                  <c:v>1.7516516634010167E-2</c:v>
                </c:pt>
                <c:pt idx="3">
                  <c:v>1.8389615848068887E-2</c:v>
                </c:pt>
                <c:pt idx="4">
                  <c:v>2.7112713252198491E-2</c:v>
                </c:pt>
                <c:pt idx="5">
                  <c:v>3.5013532253639873E-2</c:v>
                </c:pt>
                <c:pt idx="6">
                  <c:v>4.9688521137518905E-2</c:v>
                </c:pt>
                <c:pt idx="7">
                  <c:v>4.6678157406435571E-2</c:v>
                </c:pt>
                <c:pt idx="8">
                  <c:v>5.1067777578921225E-2</c:v>
                </c:pt>
                <c:pt idx="9">
                  <c:v>0.32328912363302775</c:v>
                </c:pt>
              </c:numCache>
            </c:numRef>
          </c:val>
          <c:extLst>
            <c:ext xmlns:c16="http://schemas.microsoft.com/office/drawing/2014/chart" uri="{C3380CC4-5D6E-409C-BE32-E72D297353CC}">
              <c16:uniqueId val="{00000002-49F5-4497-8B4B-13EE78801F70}"/>
            </c:ext>
          </c:extLst>
        </c:ser>
        <c:dLbls>
          <c:showLegendKey val="0"/>
          <c:showVal val="0"/>
          <c:showCatName val="0"/>
          <c:showSerName val="0"/>
          <c:showPercent val="0"/>
          <c:showBubbleSize val="0"/>
        </c:dLbls>
        <c:gapWidth val="50"/>
        <c:overlap val="100"/>
        <c:axId val="507326927"/>
        <c:axId val="507330767"/>
      </c:barChart>
      <c:catAx>
        <c:axId val="50732692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507330767"/>
        <c:crosses val="autoZero"/>
        <c:auto val="1"/>
        <c:lblAlgn val="ctr"/>
        <c:lblOffset val="100"/>
        <c:noMultiLvlLbl val="0"/>
      </c:catAx>
      <c:valAx>
        <c:axId val="507330767"/>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bg2"/>
                    </a:solidFill>
                    <a:latin typeface="+mn-lt"/>
                    <a:ea typeface="+mn-ea"/>
                    <a:cs typeface="+mn-cs"/>
                  </a:defRPr>
                </a:pPr>
                <a:r>
                  <a:rPr lang="en-US" sz="1000" b="0" i="0" u="none" strike="noStrike" kern="1200" baseline="0" dirty="0">
                    <a:solidFill>
                      <a:schemeClr val="bg2"/>
                    </a:solidFill>
                  </a:rPr>
                  <a:t>% of full profit volume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bg2"/>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5073269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manualLayout>
          <c:xMode val="edge"/>
          <c:yMode val="edge"/>
          <c:x val="0.30821089938768315"/>
          <c:y val="0.42743895689704048"/>
        </c:manualLayout>
      </c:layout>
      <c:overlay val="0"/>
      <c:txPr>
        <a:bodyPr/>
        <a:lstStyle/>
        <a:p>
          <a:pPr>
            <a:defRPr>
              <a:solidFill>
                <a:schemeClr val="tx1">
                  <a:lumMod val="65000"/>
                  <a:lumOff val="35000"/>
                </a:schemeClr>
              </a:solidFill>
            </a:defRPr>
          </a:pPr>
          <a:endParaRPr lang="en-US"/>
        </a:p>
      </c:txPr>
    </c:title>
    <c:autoTitleDeleted val="0"/>
    <c:plotArea>
      <c:layout>
        <c:manualLayout>
          <c:layoutTarget val="inner"/>
          <c:xMode val="edge"/>
          <c:yMode val="edge"/>
          <c:x val="0.1101395377604092"/>
          <c:y val="9.4716732591433733E-2"/>
          <c:w val="0.5032121287783603"/>
          <c:h val="0.81056653481713259"/>
        </c:manualLayout>
      </c:layout>
      <c:doughnutChart>
        <c:varyColors val="1"/>
        <c:ser>
          <c:idx val="0"/>
          <c:order val="0"/>
          <c:tx>
            <c:strRef>
              <c:f>Sheet1!$B$1</c:f>
              <c:strCache>
                <c:ptCount val="1"/>
                <c:pt idx="0">
                  <c:v>Adults</c:v>
                </c:pt>
              </c:strCache>
            </c:strRef>
          </c:tx>
          <c:dPt>
            <c:idx val="0"/>
            <c:bubble3D val="0"/>
            <c:spPr>
              <a:solidFill>
                <a:srgbClr val="C70410"/>
              </a:solidFill>
            </c:spPr>
            <c:extLst>
              <c:ext xmlns:c16="http://schemas.microsoft.com/office/drawing/2014/chart" uri="{C3380CC4-5D6E-409C-BE32-E72D297353CC}">
                <c16:uniqueId val="{00000001-AAFF-45A3-A865-F04D69EBD962}"/>
              </c:ext>
            </c:extLst>
          </c:dPt>
          <c:dPt>
            <c:idx val="1"/>
            <c:bubble3D val="0"/>
            <c:spPr>
              <a:solidFill>
                <a:srgbClr val="7BC8FF"/>
              </a:solidFill>
            </c:spPr>
            <c:extLst>
              <c:ext xmlns:c16="http://schemas.microsoft.com/office/drawing/2014/chart" uri="{C3380CC4-5D6E-409C-BE32-E72D297353CC}">
                <c16:uniqueId val="{00000003-AAFF-45A3-A865-F04D69EBD962}"/>
              </c:ext>
            </c:extLst>
          </c:dPt>
          <c:dPt>
            <c:idx val="2"/>
            <c:bubble3D val="0"/>
            <c:spPr>
              <a:solidFill>
                <a:srgbClr val="BDE3FF"/>
              </a:solidFill>
            </c:spPr>
            <c:extLst>
              <c:ext xmlns:c16="http://schemas.microsoft.com/office/drawing/2014/chart" uri="{C3380CC4-5D6E-409C-BE32-E72D297353CC}">
                <c16:uniqueId val="{00000005-AAFF-45A3-A865-F04D69EBD962}"/>
              </c:ext>
            </c:extLst>
          </c:dPt>
          <c:dPt>
            <c:idx val="3"/>
            <c:bubble3D val="0"/>
            <c:spPr>
              <a:solidFill>
                <a:srgbClr val="004F87"/>
              </a:solidFill>
            </c:spPr>
            <c:extLst>
              <c:ext xmlns:c16="http://schemas.microsoft.com/office/drawing/2014/chart" uri="{C3380CC4-5D6E-409C-BE32-E72D297353CC}">
                <c16:uniqueId val="{00000007-AAFF-45A3-A865-F04D69EBD962}"/>
              </c:ext>
            </c:extLst>
          </c:dPt>
          <c:dPt>
            <c:idx val="4"/>
            <c:bubble3D val="0"/>
            <c:spPr>
              <a:solidFill>
                <a:srgbClr val="292265"/>
              </a:solidFill>
            </c:spPr>
            <c:extLst>
              <c:ext xmlns:c16="http://schemas.microsoft.com/office/drawing/2014/chart" uri="{C3380CC4-5D6E-409C-BE32-E72D297353CC}">
                <c16:uniqueId val="{00000009-AAFF-45A3-A865-F04D69EBD962}"/>
              </c:ext>
            </c:extLst>
          </c:dPt>
          <c:dPt>
            <c:idx val="5"/>
            <c:bubble3D val="0"/>
            <c:spPr>
              <a:solidFill>
                <a:srgbClr val="00B050"/>
              </a:solidFill>
            </c:spPr>
            <c:extLst>
              <c:ext xmlns:c16="http://schemas.microsoft.com/office/drawing/2014/chart" uri="{C3380CC4-5D6E-409C-BE32-E72D297353CC}">
                <c16:uniqueId val="{0000000B-AAFF-45A3-A865-F04D69EBD962}"/>
              </c:ext>
            </c:extLst>
          </c:dPt>
          <c:dPt>
            <c:idx val="6"/>
            <c:bubble3D val="0"/>
            <c:spPr>
              <a:solidFill>
                <a:srgbClr val="2AFF7C"/>
              </a:solidFill>
            </c:spPr>
            <c:extLst>
              <c:ext xmlns:c16="http://schemas.microsoft.com/office/drawing/2014/chart" uri="{C3380CC4-5D6E-409C-BE32-E72D297353CC}">
                <c16:uniqueId val="{0000000D-AAFF-45A3-A865-F04D69EBD962}"/>
              </c:ext>
            </c:extLst>
          </c:dPt>
          <c:dPt>
            <c:idx val="8"/>
            <c:bubble3D val="0"/>
            <c:spPr>
              <a:solidFill>
                <a:srgbClr val="E10514"/>
              </a:solidFill>
            </c:spPr>
            <c:extLst>
              <c:ext xmlns:c16="http://schemas.microsoft.com/office/drawing/2014/chart" uri="{C3380CC4-5D6E-409C-BE32-E72D297353CC}">
                <c16:uniqueId val="{00000011-AAFF-45A3-A865-F04D69EBD962}"/>
              </c:ext>
            </c:extLst>
          </c:dPt>
          <c:dPt>
            <c:idx val="10"/>
            <c:bubble3D val="0"/>
            <c:spPr>
              <a:solidFill>
                <a:srgbClr val="EB7305">
                  <a:lumMod val="60000"/>
                  <a:lumOff val="40000"/>
                </a:srgbClr>
              </a:solidFill>
            </c:spPr>
            <c:extLst>
              <c:ext xmlns:c16="http://schemas.microsoft.com/office/drawing/2014/chart" uri="{C3380CC4-5D6E-409C-BE32-E72D297353CC}">
                <c16:uniqueId val="{0000002F-7AE8-4D49-86FD-088A2ADBAD8F}"/>
              </c:ext>
            </c:extLst>
          </c:dPt>
          <c:dPt>
            <c:idx val="11"/>
            <c:bubble3D val="0"/>
            <c:spPr>
              <a:solidFill>
                <a:srgbClr val="EB7305"/>
              </a:solidFill>
            </c:spPr>
            <c:extLst>
              <c:ext xmlns:c16="http://schemas.microsoft.com/office/drawing/2014/chart" uri="{C3380CC4-5D6E-409C-BE32-E72D297353CC}">
                <c16:uniqueId val="{0000002D-7AE8-4D49-86FD-088A2ADBAD8F}"/>
              </c:ext>
            </c:extLst>
          </c:dPt>
          <c:dPt>
            <c:idx val="12"/>
            <c:bubble3D val="0"/>
            <c:spPr>
              <a:solidFill>
                <a:srgbClr val="C00000"/>
              </a:solidFill>
            </c:spPr>
            <c:extLst>
              <c:ext xmlns:c16="http://schemas.microsoft.com/office/drawing/2014/chart" uri="{C3380CC4-5D6E-409C-BE32-E72D297353CC}">
                <c16:uniqueId val="{0000002C-7AE8-4D49-86FD-088A2ADBAD8F}"/>
              </c:ext>
            </c:extLst>
          </c:dPt>
          <c:dLbls>
            <c:dLbl>
              <c:idx val="0"/>
              <c:layout>
                <c:manualLayout>
                  <c:x val="-2.8927457566893058E-3"/>
                  <c:y val="-1.8286158583830609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AFF-45A3-A865-F04D69EBD962}"/>
                </c:ext>
              </c:extLst>
            </c:dLbl>
            <c:dLbl>
              <c:idx val="1"/>
              <c:layout>
                <c:manualLayout>
                  <c:x val="8.6782372700679698E-3"/>
                  <c:y val="-1.6000388760851823E-2"/>
                </c:manualLayout>
              </c:layout>
              <c:numFmt formatCode="0.0%" sourceLinked="0"/>
              <c:spPr>
                <a:noFill/>
                <a:ln>
                  <a:noFill/>
                </a:ln>
                <a:effectLst/>
              </c:spPr>
              <c:txPr>
                <a:bodyPr/>
                <a:lstStyle/>
                <a:p>
                  <a:pPr>
                    <a:defRPr sz="1100">
                      <a:solidFill>
                        <a:schemeClr val="tx1"/>
                      </a:solidFill>
                      <a:latin typeface="+mn-lt"/>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AFF-45A3-A865-F04D69EBD962}"/>
                </c:ext>
              </c:extLst>
            </c:dLbl>
            <c:dLbl>
              <c:idx val="2"/>
              <c:layout>
                <c:manualLayout>
                  <c:x val="6.1573346195042816E-3"/>
                  <c:y val="-5.5718789117936247E-3"/>
                </c:manualLayout>
              </c:layout>
              <c:numFmt formatCode="0.0%" sourceLinked="0"/>
              <c:spPr>
                <a:noFill/>
                <a:ln>
                  <a:noFill/>
                </a:ln>
                <a:effectLst/>
              </c:spPr>
              <c:txPr>
                <a:bodyPr/>
                <a:lstStyle/>
                <a:p>
                  <a:pPr>
                    <a:defRPr sz="1100">
                      <a:solidFill>
                        <a:schemeClr val="tx1"/>
                      </a:solidFill>
                      <a:latin typeface="+mn-lt"/>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AFF-45A3-A865-F04D69EBD962}"/>
                </c:ext>
              </c:extLst>
            </c:dLbl>
            <c:dLbl>
              <c:idx val="3"/>
              <c:layout>
                <c:manualLayout>
                  <c:x val="-5.7854915133786641E-2"/>
                  <c:y val="-0.12343157044085661"/>
                </c:manualLayout>
              </c:layout>
              <c:numFmt formatCode="0.0%" sourceLinked="0"/>
              <c:spPr/>
              <c:txPr>
                <a:bodyPr/>
                <a:lstStyle/>
                <a:p>
                  <a:pPr>
                    <a:defRPr sz="1100">
                      <a:solidFill>
                        <a:schemeClr val="tx1"/>
                      </a:solidFill>
                      <a:latin typeface="+mn-lt"/>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AAFF-45A3-A865-F04D69EBD962}"/>
                </c:ext>
              </c:extLst>
            </c:dLbl>
            <c:dLbl>
              <c:idx val="4"/>
              <c:layout>
                <c:manualLayout>
                  <c:x val="-3.2150932995922303E-2"/>
                  <c:y val="-0.1550756238846748"/>
                </c:manualLayout>
              </c:layout>
              <c:numFmt formatCode="0.0%" sourceLinked="0"/>
              <c:spPr/>
              <c:txPr>
                <a:bodyPr/>
                <a:lstStyle/>
                <a:p>
                  <a:pPr>
                    <a:defRPr lang="en-US" sz="1100"/>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AAFF-45A3-A865-F04D69EBD962}"/>
                </c:ext>
              </c:extLst>
            </c:dLbl>
            <c:dLbl>
              <c:idx val="5"/>
              <c:layout>
                <c:manualLayout>
                  <c:x val="3.3266576201927321E-2"/>
                  <c:y val="-0.16686119707745431"/>
                </c:manualLayout>
              </c:layout>
              <c:numFmt formatCode="0.0%" sourceLinked="0"/>
              <c:spPr>
                <a:noFill/>
                <a:ln>
                  <a:noFill/>
                </a:ln>
                <a:effectLst/>
              </c:spPr>
              <c:txPr>
                <a:bodyPr/>
                <a:lstStyle/>
                <a:p>
                  <a:pPr>
                    <a:defRPr sz="1100">
                      <a:solidFill>
                        <a:schemeClr val="tx1"/>
                      </a:solidFill>
                      <a:latin typeface="+mn-lt"/>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B-AAFF-45A3-A865-F04D69EBD962}"/>
                </c:ext>
              </c:extLst>
            </c:dLbl>
            <c:dLbl>
              <c:idx val="6"/>
              <c:layout>
                <c:manualLayout>
                  <c:x val="9.4014237092403294E-2"/>
                  <c:y val="-0.13714618937872955"/>
                </c:manualLayout>
              </c:layout>
              <c:numFmt formatCode="0.0%" sourceLinked="0"/>
              <c:spPr>
                <a:noFill/>
                <a:ln>
                  <a:noFill/>
                </a:ln>
                <a:effectLst/>
              </c:spPr>
              <c:txPr>
                <a:bodyPr/>
                <a:lstStyle/>
                <a:p>
                  <a:pPr>
                    <a:defRPr sz="1100">
                      <a:solidFill>
                        <a:schemeClr val="tx1"/>
                      </a:solidFill>
                      <a:latin typeface="+mn-lt"/>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D-AAFF-45A3-A865-F04D69EBD962}"/>
                </c:ext>
              </c:extLst>
            </c:dLbl>
            <c:dLbl>
              <c:idx val="8"/>
              <c:layout>
                <c:manualLayout>
                  <c:x val="1.0745297722190756E-3"/>
                  <c:y val="-2.8149165379050522E-4"/>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11-AAFF-45A3-A865-F04D69EBD962}"/>
                </c:ext>
              </c:extLst>
            </c:dLbl>
            <c:numFmt formatCode="0.0%" sourceLinked="0"/>
            <c:spPr>
              <a:noFill/>
              <a:ln>
                <a:noFill/>
              </a:ln>
              <a:effectLst/>
            </c:spPr>
            <c:txPr>
              <a:bodyPr/>
              <a:lstStyle/>
              <a:p>
                <a:pPr>
                  <a:defRPr sz="1100">
                    <a:solidFill>
                      <a:schemeClr val="bg1"/>
                    </a:solidFill>
                    <a:latin typeface="+mn-lt"/>
                  </a:defRPr>
                </a:pPr>
                <a:endParaRPr lang="en-US"/>
              </a:p>
            </c:txPr>
            <c:showLegendKey val="0"/>
            <c:showVal val="0"/>
            <c:showCatName val="0"/>
            <c:showSerName val="0"/>
            <c:showPercent val="1"/>
            <c:showBubbleSize val="0"/>
            <c:showLeaderLines val="1"/>
            <c:leaderLines>
              <c:spPr>
                <a:ln>
                  <a:solidFill>
                    <a:sysClr val="windowText" lastClr="000000"/>
                  </a:solidFill>
                </a:ln>
              </c:spPr>
            </c:leaderLines>
            <c:extLst>
              <c:ext xmlns:c15="http://schemas.microsoft.com/office/drawing/2012/chart" uri="{CE6537A1-D6FC-4f65-9D91-7224C49458BB}"/>
            </c:extLst>
          </c:dLbls>
          <c:cat>
            <c:strRef>
              <c:f>Sheet1!$A$2:$A$8</c:f>
              <c:strCache>
                <c:ptCount val="7"/>
                <c:pt idx="0">
                  <c:v>Total TV</c:v>
                </c:pt>
                <c:pt idx="1">
                  <c:v>YouTube</c:v>
                </c:pt>
                <c:pt idx="2">
                  <c:v>TikTok</c:v>
                </c:pt>
                <c:pt idx="3">
                  <c:v>Other online video</c:v>
                </c:pt>
                <c:pt idx="4">
                  <c:v>Online 'adult' XXX video</c:v>
                </c:pt>
                <c:pt idx="5">
                  <c:v>Blu-Ray / DVD</c:v>
                </c:pt>
                <c:pt idx="6">
                  <c:v>Cinema</c:v>
                </c:pt>
              </c:strCache>
            </c:strRef>
          </c:cat>
          <c:val>
            <c:numRef>
              <c:f>Sheet1!$B$2:$B$8</c:f>
              <c:numCache>
                <c:formatCode>0.0</c:formatCode>
                <c:ptCount val="7"/>
                <c:pt idx="0">
                  <c:v>205.8</c:v>
                </c:pt>
                <c:pt idx="1">
                  <c:v>61.491038747816276</c:v>
                </c:pt>
                <c:pt idx="2">
                  <c:v>15.449810731371835</c:v>
                </c:pt>
                <c:pt idx="3" formatCode="#,##0.0">
                  <c:v>5.4918117550058154</c:v>
                </c:pt>
                <c:pt idx="4" formatCode="#,##0.0">
                  <c:v>4.416666666666667</c:v>
                </c:pt>
                <c:pt idx="5">
                  <c:v>0.9</c:v>
                </c:pt>
                <c:pt idx="6">
                  <c:v>0.76012713542330113</c:v>
                </c:pt>
              </c:numCache>
            </c:numRef>
          </c:val>
          <c:extLst>
            <c:ext xmlns:c16="http://schemas.microsoft.com/office/drawing/2014/chart" uri="{C3380CC4-5D6E-409C-BE32-E72D297353CC}">
              <c16:uniqueId val="{00000014-AAFF-45A3-A865-F04D69EBD962}"/>
            </c:ext>
          </c:extLst>
        </c:ser>
        <c:dLbls>
          <c:showLegendKey val="0"/>
          <c:showVal val="0"/>
          <c:showCatName val="0"/>
          <c:showSerName val="0"/>
          <c:showPercent val="0"/>
          <c:showBubbleSize val="0"/>
          <c:showLeaderLines val="1"/>
        </c:dLbls>
        <c:firstSliceAng val="0"/>
        <c:holeSize val="54"/>
      </c:doughnutChart>
    </c:plotArea>
    <c:legend>
      <c:legendPos val="r"/>
      <c:layout>
        <c:manualLayout>
          <c:xMode val="edge"/>
          <c:yMode val="edge"/>
          <c:x val="0.66407431851066878"/>
          <c:y val="0.21319645111737243"/>
          <c:w val="0.29307272806994067"/>
          <c:h val="0.55947996036799097"/>
        </c:manualLayout>
      </c:layout>
      <c:overlay val="0"/>
      <c:txPr>
        <a:bodyPr/>
        <a:lstStyle/>
        <a:p>
          <a:pPr>
            <a:defRPr sz="1200" b="1"/>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TV set</c:v>
                </c:pt>
              </c:strCache>
            </c:strRef>
          </c:tx>
          <c:spPr>
            <a:solidFill>
              <a:schemeClr val="accent1"/>
            </a:solidFill>
            <a:ln>
              <a:noFill/>
            </a:ln>
            <a:effectLst/>
          </c:spPr>
          <c:invertIfNegative val="0"/>
          <c:dLbls>
            <c:delete val="1"/>
          </c:dLbls>
          <c:cat>
            <c:strRef>
              <c:f>Sheet1!$A$2</c:f>
              <c:strCache>
                <c:ptCount val="1"/>
                <c:pt idx="0">
                  <c:v>Total Viewing</c:v>
                </c:pt>
              </c:strCache>
            </c:strRef>
          </c:cat>
          <c:val>
            <c:numRef>
              <c:f>Sheet1!$B$2</c:f>
              <c:numCache>
                <c:formatCode>0%</c:formatCode>
                <c:ptCount val="1"/>
                <c:pt idx="0">
                  <c:v>0.84</c:v>
                </c:pt>
              </c:numCache>
            </c:numRef>
          </c:val>
          <c:extLst>
            <c:ext xmlns:c16="http://schemas.microsoft.com/office/drawing/2014/chart" uri="{C3380CC4-5D6E-409C-BE32-E72D297353CC}">
              <c16:uniqueId val="{00000000-A086-42B6-95CB-FECDB73FE3CF}"/>
            </c:ext>
          </c:extLst>
        </c:ser>
        <c:ser>
          <c:idx val="1"/>
          <c:order val="1"/>
          <c:tx>
            <c:strRef>
              <c:f>Sheet1!$C$1</c:f>
              <c:strCache>
                <c:ptCount val="1"/>
                <c:pt idx="0">
                  <c:v>PCs</c:v>
                </c:pt>
              </c:strCache>
            </c:strRef>
          </c:tx>
          <c:spPr>
            <a:solidFill>
              <a:schemeClr val="accent2"/>
            </a:solidFill>
            <a:ln>
              <a:noFill/>
            </a:ln>
            <a:effectLst/>
          </c:spPr>
          <c:invertIfNegative val="0"/>
          <c:dLbls>
            <c:delete val="1"/>
          </c:dLbls>
          <c:cat>
            <c:strRef>
              <c:f>Sheet1!$A$2</c:f>
              <c:strCache>
                <c:ptCount val="1"/>
                <c:pt idx="0">
                  <c:v>Total Viewing</c:v>
                </c:pt>
              </c:strCache>
            </c:strRef>
          </c:cat>
          <c:val>
            <c:numRef>
              <c:f>Sheet1!$C$2</c:f>
              <c:numCache>
                <c:formatCode>0%</c:formatCode>
                <c:ptCount val="1"/>
                <c:pt idx="0">
                  <c:v>0.04</c:v>
                </c:pt>
              </c:numCache>
            </c:numRef>
          </c:val>
          <c:extLst>
            <c:ext xmlns:c16="http://schemas.microsoft.com/office/drawing/2014/chart" uri="{C3380CC4-5D6E-409C-BE32-E72D297353CC}">
              <c16:uniqueId val="{00000001-A086-42B6-95CB-FECDB73FE3CF}"/>
            </c:ext>
          </c:extLst>
        </c:ser>
        <c:ser>
          <c:idx val="2"/>
          <c:order val="2"/>
          <c:tx>
            <c:strRef>
              <c:f>Sheet1!$D$1</c:f>
              <c:strCache>
                <c:ptCount val="1"/>
                <c:pt idx="0">
                  <c:v>Tablets</c:v>
                </c:pt>
              </c:strCache>
            </c:strRef>
          </c:tx>
          <c:spPr>
            <a:solidFill>
              <a:schemeClr val="accent3"/>
            </a:solidFill>
            <a:ln>
              <a:noFill/>
            </a:ln>
            <a:effectLst/>
          </c:spPr>
          <c:invertIfNegative val="0"/>
          <c:dLbls>
            <c:delete val="1"/>
          </c:dLbls>
          <c:cat>
            <c:strRef>
              <c:f>Sheet1!$A$2</c:f>
              <c:strCache>
                <c:ptCount val="1"/>
                <c:pt idx="0">
                  <c:v>Total Viewing</c:v>
                </c:pt>
              </c:strCache>
            </c:strRef>
          </c:cat>
          <c:val>
            <c:numRef>
              <c:f>Sheet1!$D$2</c:f>
              <c:numCache>
                <c:formatCode>0%</c:formatCode>
                <c:ptCount val="1"/>
                <c:pt idx="0">
                  <c:v>0.03</c:v>
                </c:pt>
              </c:numCache>
            </c:numRef>
          </c:val>
          <c:extLst>
            <c:ext xmlns:c16="http://schemas.microsoft.com/office/drawing/2014/chart" uri="{C3380CC4-5D6E-409C-BE32-E72D297353CC}">
              <c16:uniqueId val="{00000002-A086-42B6-95CB-FECDB73FE3CF}"/>
            </c:ext>
          </c:extLst>
        </c:ser>
        <c:ser>
          <c:idx val="3"/>
          <c:order val="3"/>
          <c:tx>
            <c:strRef>
              <c:f>Sheet1!$E$1</c:f>
              <c:strCache>
                <c:ptCount val="1"/>
                <c:pt idx="0">
                  <c:v>Smartphones</c:v>
                </c:pt>
              </c:strCache>
            </c:strRef>
          </c:tx>
          <c:spPr>
            <a:solidFill>
              <a:schemeClr val="accent4"/>
            </a:solidFill>
            <a:ln>
              <a:noFill/>
            </a:ln>
            <a:effectLst/>
          </c:spPr>
          <c:invertIfNegative val="0"/>
          <c:dLbls>
            <c:delete val="1"/>
          </c:dLbls>
          <c:cat>
            <c:strRef>
              <c:f>Sheet1!$A$2</c:f>
              <c:strCache>
                <c:ptCount val="1"/>
                <c:pt idx="0">
                  <c:v>Total Viewing</c:v>
                </c:pt>
              </c:strCache>
            </c:strRef>
          </c:cat>
          <c:val>
            <c:numRef>
              <c:f>Sheet1!$E$2</c:f>
              <c:numCache>
                <c:formatCode>0%</c:formatCode>
                <c:ptCount val="1"/>
                <c:pt idx="0">
                  <c:v>0.09</c:v>
                </c:pt>
              </c:numCache>
            </c:numRef>
          </c:val>
          <c:extLst>
            <c:ext xmlns:c16="http://schemas.microsoft.com/office/drawing/2014/chart" uri="{C3380CC4-5D6E-409C-BE32-E72D297353CC}">
              <c16:uniqueId val="{00000003-A086-42B6-95CB-FECDB73FE3CF}"/>
            </c:ext>
          </c:extLst>
        </c:ser>
        <c:dLbls>
          <c:dLblPos val="ctr"/>
          <c:showLegendKey val="0"/>
          <c:showVal val="1"/>
          <c:showCatName val="0"/>
          <c:showSerName val="0"/>
          <c:showPercent val="0"/>
          <c:showBubbleSize val="0"/>
        </c:dLbls>
        <c:gapWidth val="75"/>
        <c:overlap val="100"/>
        <c:axId val="385528480"/>
        <c:axId val="385530880"/>
      </c:barChart>
      <c:catAx>
        <c:axId val="385528480"/>
        <c:scaling>
          <c:orientation val="minMax"/>
        </c:scaling>
        <c:delete val="1"/>
        <c:axPos val="b"/>
        <c:numFmt formatCode="General" sourceLinked="1"/>
        <c:majorTickMark val="none"/>
        <c:minorTickMark val="none"/>
        <c:tickLblPos val="nextTo"/>
        <c:crossAx val="385530880"/>
        <c:crosses val="autoZero"/>
        <c:auto val="1"/>
        <c:lblAlgn val="ctr"/>
        <c:lblOffset val="100"/>
        <c:noMultiLvlLbl val="0"/>
      </c:catAx>
      <c:valAx>
        <c:axId val="385530880"/>
        <c:scaling>
          <c:orientation val="minMax"/>
          <c:max val="1"/>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528480"/>
        <c:crosses val="autoZero"/>
        <c:crossBetween val="between"/>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2023</c:v>
                </c:pt>
              </c:strCache>
            </c:strRef>
          </c:tx>
          <c:spPr>
            <a:solidFill>
              <a:schemeClr val="accent1"/>
            </a:solidFill>
            <a:ln>
              <a:noFill/>
            </a:ln>
            <a:effectLst/>
          </c:spPr>
          <c:invertIfNegative val="0"/>
          <c:cat>
            <c:strRef>
              <c:f>Sheet1!$B$1:$G$1</c:f>
              <c:strCache>
                <c:ptCount val="6"/>
                <c:pt idx="0">
                  <c:v>Commercial Linear TV</c:v>
                </c:pt>
                <c:pt idx="1">
                  <c:v>Commercial BVOD</c:v>
                </c:pt>
                <c:pt idx="2">
                  <c:v>SVOD</c:v>
                </c:pt>
                <c:pt idx="3">
                  <c:v>Other AVOD</c:v>
                </c:pt>
                <c:pt idx="4">
                  <c:v>TikTok</c:v>
                </c:pt>
                <c:pt idx="5">
                  <c:v>YouTube</c:v>
                </c:pt>
              </c:strCache>
            </c:strRef>
          </c:cat>
          <c:val>
            <c:numRef>
              <c:f>Sheet1!$B$2:$G$2</c:f>
              <c:numCache>
                <c:formatCode>[hh]:mm:ss</c:formatCode>
                <c:ptCount val="6"/>
                <c:pt idx="0">
                  <c:v>7.4108796296296298E-2</c:v>
                </c:pt>
                <c:pt idx="1">
                  <c:v>8.7384259259259255E-3</c:v>
                </c:pt>
                <c:pt idx="2">
                  <c:v>2.6226851851851852E-2</c:v>
                </c:pt>
                <c:pt idx="3">
                  <c:v>1.273148148148148E-4</c:v>
                </c:pt>
                <c:pt idx="4">
                  <c:v>6.6898148148148151E-3</c:v>
                </c:pt>
                <c:pt idx="5">
                  <c:v>2.2766203703703705E-2</c:v>
                </c:pt>
              </c:numCache>
            </c:numRef>
          </c:val>
          <c:extLst>
            <c:ext xmlns:c16="http://schemas.microsoft.com/office/drawing/2014/chart" uri="{C3380CC4-5D6E-409C-BE32-E72D297353CC}">
              <c16:uniqueId val="{00000000-21E7-4373-A6D9-73701D2A8E29}"/>
            </c:ext>
          </c:extLst>
        </c:ser>
        <c:ser>
          <c:idx val="1"/>
          <c:order val="1"/>
          <c:tx>
            <c:strRef>
              <c:f>Sheet1!$A$3</c:f>
              <c:strCache>
                <c:ptCount val="1"/>
                <c:pt idx="0">
                  <c:v>2024</c:v>
                </c:pt>
              </c:strCache>
            </c:strRef>
          </c:tx>
          <c:spPr>
            <a:solidFill>
              <a:schemeClr val="accent2"/>
            </a:solidFill>
            <a:ln>
              <a:noFill/>
            </a:ln>
            <a:effectLst/>
          </c:spPr>
          <c:invertIfNegative val="0"/>
          <c:cat>
            <c:strRef>
              <c:f>Sheet1!$B$1:$G$1</c:f>
              <c:strCache>
                <c:ptCount val="6"/>
                <c:pt idx="0">
                  <c:v>Commercial Linear TV</c:v>
                </c:pt>
                <c:pt idx="1">
                  <c:v>Commercial BVOD</c:v>
                </c:pt>
                <c:pt idx="2">
                  <c:v>SVOD</c:v>
                </c:pt>
                <c:pt idx="3">
                  <c:v>Other AVOD</c:v>
                </c:pt>
                <c:pt idx="4">
                  <c:v>TikTok</c:v>
                </c:pt>
                <c:pt idx="5">
                  <c:v>YouTube</c:v>
                </c:pt>
              </c:strCache>
            </c:strRef>
          </c:cat>
          <c:val>
            <c:numRef>
              <c:f>Sheet1!$B$3:$G$3</c:f>
              <c:numCache>
                <c:formatCode>[hh]:mm:ss</c:formatCode>
                <c:ptCount val="6"/>
                <c:pt idx="0">
                  <c:v>6.7465277777777777E-2</c:v>
                </c:pt>
                <c:pt idx="1">
                  <c:v>1.0775462962962962E-2</c:v>
                </c:pt>
                <c:pt idx="2">
                  <c:v>2.7476851851851853E-2</c:v>
                </c:pt>
                <c:pt idx="3">
                  <c:v>2.199074074074074E-4</c:v>
                </c:pt>
                <c:pt idx="4">
                  <c:v>6.5856481481481478E-3</c:v>
                </c:pt>
                <c:pt idx="5">
                  <c:v>2.476851851851852E-2</c:v>
                </c:pt>
              </c:numCache>
            </c:numRef>
          </c:val>
          <c:extLst>
            <c:ext xmlns:c16="http://schemas.microsoft.com/office/drawing/2014/chart" uri="{C3380CC4-5D6E-409C-BE32-E72D297353CC}">
              <c16:uniqueId val="{00000001-21E7-4373-A6D9-73701D2A8E29}"/>
            </c:ext>
          </c:extLst>
        </c:ser>
        <c:ser>
          <c:idx val="2"/>
          <c:order val="2"/>
          <c:tx>
            <c:strRef>
              <c:f>Sheet1!$A$4</c:f>
              <c:strCache>
                <c:ptCount val="1"/>
                <c:pt idx="0">
                  <c:v>2025</c:v>
                </c:pt>
              </c:strCache>
            </c:strRef>
          </c:tx>
          <c:spPr>
            <a:solidFill>
              <a:schemeClr val="accent3"/>
            </a:solidFill>
            <a:ln>
              <a:noFill/>
            </a:ln>
            <a:effectLst/>
          </c:spPr>
          <c:invertIfNegative val="0"/>
          <c:cat>
            <c:strRef>
              <c:f>Sheet1!$B$1:$G$1</c:f>
              <c:strCache>
                <c:ptCount val="6"/>
                <c:pt idx="0">
                  <c:v>Commercial Linear TV</c:v>
                </c:pt>
                <c:pt idx="1">
                  <c:v>Commercial BVOD</c:v>
                </c:pt>
                <c:pt idx="2">
                  <c:v>SVOD</c:v>
                </c:pt>
                <c:pt idx="3">
                  <c:v>Other AVOD</c:v>
                </c:pt>
                <c:pt idx="4">
                  <c:v>TikTok</c:v>
                </c:pt>
                <c:pt idx="5">
                  <c:v>YouTube</c:v>
                </c:pt>
              </c:strCache>
            </c:strRef>
          </c:cat>
          <c:val>
            <c:numRef>
              <c:f>Sheet1!$B$4:$G$4</c:f>
              <c:numCache>
                <c:formatCode>[hh]:mm:ss</c:formatCode>
                <c:ptCount val="6"/>
                <c:pt idx="0">
                  <c:v>6.0601851851851851E-2</c:v>
                </c:pt>
                <c:pt idx="1">
                  <c:v>1.1990740740740741E-2</c:v>
                </c:pt>
                <c:pt idx="2">
                  <c:v>2.9548611111111112E-2</c:v>
                </c:pt>
                <c:pt idx="3">
                  <c:v>2.8935185185185184E-4</c:v>
                </c:pt>
                <c:pt idx="4">
                  <c:v>6.4004629629629628E-3</c:v>
                </c:pt>
                <c:pt idx="5">
                  <c:v>2.5833333333333333E-2</c:v>
                </c:pt>
              </c:numCache>
            </c:numRef>
          </c:val>
          <c:extLst>
            <c:ext xmlns:c16="http://schemas.microsoft.com/office/drawing/2014/chart" uri="{C3380CC4-5D6E-409C-BE32-E72D297353CC}">
              <c16:uniqueId val="{00000000-7F88-4640-8F14-88B58630B4FE}"/>
            </c:ext>
          </c:extLst>
        </c:ser>
        <c:dLbls>
          <c:showLegendKey val="0"/>
          <c:showVal val="0"/>
          <c:showCatName val="0"/>
          <c:showSerName val="0"/>
          <c:showPercent val="0"/>
          <c:showBubbleSize val="0"/>
        </c:dLbls>
        <c:gapWidth val="219"/>
        <c:overlap val="-27"/>
        <c:axId val="1948013440"/>
        <c:axId val="1491871888"/>
      </c:barChart>
      <c:catAx>
        <c:axId val="1948013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1871888"/>
        <c:crosses val="autoZero"/>
        <c:auto val="1"/>
        <c:lblAlgn val="ctr"/>
        <c:lblOffset val="100"/>
        <c:noMultiLvlLbl val="0"/>
      </c:catAx>
      <c:valAx>
        <c:axId val="1491871888"/>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GB"/>
                  <a:t>Hours per day</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h:mm"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48013440"/>
        <c:crosses val="autoZero"/>
        <c:crossBetween val="between"/>
        <c:majorUnit val="2.0833330000000004E-2"/>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2023</c:v>
                </c:pt>
              </c:strCache>
            </c:strRef>
          </c:tx>
          <c:spPr>
            <a:solidFill>
              <a:schemeClr val="accent1"/>
            </a:solidFill>
            <a:ln>
              <a:noFill/>
            </a:ln>
            <a:effectLst/>
          </c:spPr>
          <c:invertIfNegative val="0"/>
          <c:cat>
            <c:strRef>
              <c:f>Sheet1!$B$1:$G$1</c:f>
              <c:strCache>
                <c:ptCount val="6"/>
                <c:pt idx="0">
                  <c:v>Commercial Linear TV</c:v>
                </c:pt>
                <c:pt idx="1">
                  <c:v>Commercial BVOD</c:v>
                </c:pt>
                <c:pt idx="2">
                  <c:v>SVOD</c:v>
                </c:pt>
                <c:pt idx="3">
                  <c:v>YouTube</c:v>
                </c:pt>
                <c:pt idx="4">
                  <c:v>TikTok</c:v>
                </c:pt>
                <c:pt idx="5">
                  <c:v>Other AVOD</c:v>
                </c:pt>
              </c:strCache>
            </c:strRef>
          </c:cat>
          <c:val>
            <c:numRef>
              <c:f>Sheet1!$B$2:$G$2</c:f>
              <c:numCache>
                <c:formatCode>[hh]:mm:ss</c:formatCode>
                <c:ptCount val="6"/>
                <c:pt idx="0">
                  <c:v>7.4108796296296298E-2</c:v>
                </c:pt>
                <c:pt idx="1">
                  <c:v>8.7384259259259255E-3</c:v>
                </c:pt>
                <c:pt idx="2">
                  <c:v>2.6226851851851852E-2</c:v>
                </c:pt>
                <c:pt idx="3" formatCode="h:mm:ss">
                  <c:v>2.2766203703703705E-2</c:v>
                </c:pt>
                <c:pt idx="4">
                  <c:v>6.6898148148148151E-3</c:v>
                </c:pt>
                <c:pt idx="5">
                  <c:v>1.273148148148148E-4</c:v>
                </c:pt>
              </c:numCache>
            </c:numRef>
          </c:val>
          <c:extLst>
            <c:ext xmlns:c16="http://schemas.microsoft.com/office/drawing/2014/chart" uri="{C3380CC4-5D6E-409C-BE32-E72D297353CC}">
              <c16:uniqueId val="{00000000-21E7-4373-A6D9-73701D2A8E29}"/>
            </c:ext>
          </c:extLst>
        </c:ser>
        <c:ser>
          <c:idx val="1"/>
          <c:order val="1"/>
          <c:tx>
            <c:strRef>
              <c:f>Sheet1!$A$3</c:f>
              <c:strCache>
                <c:ptCount val="1"/>
                <c:pt idx="0">
                  <c:v>2024</c:v>
                </c:pt>
              </c:strCache>
            </c:strRef>
          </c:tx>
          <c:spPr>
            <a:solidFill>
              <a:schemeClr val="accent2"/>
            </a:solidFill>
            <a:ln>
              <a:noFill/>
            </a:ln>
            <a:effectLst/>
          </c:spPr>
          <c:invertIfNegative val="0"/>
          <c:cat>
            <c:strRef>
              <c:f>Sheet1!$B$1:$G$1</c:f>
              <c:strCache>
                <c:ptCount val="6"/>
                <c:pt idx="0">
                  <c:v>Commercial Linear TV</c:v>
                </c:pt>
                <c:pt idx="1">
                  <c:v>Commercial BVOD</c:v>
                </c:pt>
                <c:pt idx="2">
                  <c:v>SVOD</c:v>
                </c:pt>
                <c:pt idx="3">
                  <c:v>YouTube</c:v>
                </c:pt>
                <c:pt idx="4">
                  <c:v>TikTok</c:v>
                </c:pt>
                <c:pt idx="5">
                  <c:v>Other AVOD</c:v>
                </c:pt>
              </c:strCache>
            </c:strRef>
          </c:cat>
          <c:val>
            <c:numRef>
              <c:f>Sheet1!$B$3:$G$3</c:f>
              <c:numCache>
                <c:formatCode>[hh]:mm:ss</c:formatCode>
                <c:ptCount val="6"/>
                <c:pt idx="0">
                  <c:v>6.7465277777777777E-2</c:v>
                </c:pt>
                <c:pt idx="1">
                  <c:v>1.0775462962962962E-2</c:v>
                </c:pt>
                <c:pt idx="2">
                  <c:v>2.7476851851851853E-2</c:v>
                </c:pt>
                <c:pt idx="3" formatCode="h:mm:ss">
                  <c:v>2.476851851851852E-2</c:v>
                </c:pt>
                <c:pt idx="4">
                  <c:v>6.5856481481481478E-3</c:v>
                </c:pt>
                <c:pt idx="5">
                  <c:v>2.199074074074074E-4</c:v>
                </c:pt>
              </c:numCache>
            </c:numRef>
          </c:val>
          <c:extLst>
            <c:ext xmlns:c16="http://schemas.microsoft.com/office/drawing/2014/chart" uri="{C3380CC4-5D6E-409C-BE32-E72D297353CC}">
              <c16:uniqueId val="{00000001-21E7-4373-A6D9-73701D2A8E29}"/>
            </c:ext>
          </c:extLst>
        </c:ser>
        <c:ser>
          <c:idx val="2"/>
          <c:order val="2"/>
          <c:tx>
            <c:strRef>
              <c:f>Sheet1!$A$4</c:f>
              <c:strCache>
                <c:ptCount val="1"/>
                <c:pt idx="0">
                  <c:v>2025</c:v>
                </c:pt>
              </c:strCache>
            </c:strRef>
          </c:tx>
          <c:spPr>
            <a:solidFill>
              <a:schemeClr val="accent3"/>
            </a:solidFill>
            <a:ln>
              <a:noFill/>
            </a:ln>
            <a:effectLst/>
          </c:spPr>
          <c:invertIfNegative val="0"/>
          <c:cat>
            <c:strRef>
              <c:f>Sheet1!$B$1:$G$1</c:f>
              <c:strCache>
                <c:ptCount val="6"/>
                <c:pt idx="0">
                  <c:v>Commercial Linear TV</c:v>
                </c:pt>
                <c:pt idx="1">
                  <c:v>Commercial BVOD</c:v>
                </c:pt>
                <c:pt idx="2">
                  <c:v>SVOD</c:v>
                </c:pt>
                <c:pt idx="3">
                  <c:v>YouTube</c:v>
                </c:pt>
                <c:pt idx="4">
                  <c:v>TikTok</c:v>
                </c:pt>
                <c:pt idx="5">
                  <c:v>Other AVOD</c:v>
                </c:pt>
              </c:strCache>
            </c:strRef>
          </c:cat>
          <c:val>
            <c:numRef>
              <c:f>Sheet1!$B$4:$G$4</c:f>
              <c:numCache>
                <c:formatCode>[hh]:mm:ss</c:formatCode>
                <c:ptCount val="6"/>
                <c:pt idx="0">
                  <c:v>6.0601851851851851E-2</c:v>
                </c:pt>
                <c:pt idx="1">
                  <c:v>1.1990740740740741E-2</c:v>
                </c:pt>
                <c:pt idx="2">
                  <c:v>2.9548611111111112E-2</c:v>
                </c:pt>
                <c:pt idx="3" formatCode="h:mm:ss">
                  <c:v>2.5833333333333333E-2</c:v>
                </c:pt>
                <c:pt idx="4">
                  <c:v>6.4004629629629628E-3</c:v>
                </c:pt>
                <c:pt idx="5">
                  <c:v>2.8935185185185184E-4</c:v>
                </c:pt>
              </c:numCache>
            </c:numRef>
          </c:val>
          <c:extLst>
            <c:ext xmlns:c16="http://schemas.microsoft.com/office/drawing/2014/chart" uri="{C3380CC4-5D6E-409C-BE32-E72D297353CC}">
              <c16:uniqueId val="{00000000-7F88-4640-8F14-88B58630B4FE}"/>
            </c:ext>
          </c:extLst>
        </c:ser>
        <c:dLbls>
          <c:showLegendKey val="0"/>
          <c:showVal val="0"/>
          <c:showCatName val="0"/>
          <c:showSerName val="0"/>
          <c:showPercent val="0"/>
          <c:showBubbleSize val="0"/>
        </c:dLbls>
        <c:gapWidth val="219"/>
        <c:overlap val="-27"/>
        <c:axId val="1948013440"/>
        <c:axId val="1491871888"/>
      </c:barChart>
      <c:catAx>
        <c:axId val="1948013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1871888"/>
        <c:crosses val="autoZero"/>
        <c:auto val="1"/>
        <c:lblAlgn val="ctr"/>
        <c:lblOffset val="100"/>
        <c:noMultiLvlLbl val="0"/>
      </c:catAx>
      <c:valAx>
        <c:axId val="1491871888"/>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GB"/>
                  <a:t>Hours per day</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h:mm"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48013440"/>
        <c:crosses val="autoZero"/>
        <c:crossBetween val="between"/>
        <c:majorUnit val="2.0833330000000004E-2"/>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ubbleChart>
        <c:varyColors val="0"/>
        <c:ser>
          <c:idx val="0"/>
          <c:order val="0"/>
          <c:tx>
            <c:strRef>
              <c:f>'16+'!$I$3</c:f>
              <c:strCache>
                <c:ptCount val="1"/>
                <c:pt idx="0">
                  <c:v>Ave Reach</c:v>
                </c:pt>
              </c:strCache>
            </c:strRef>
          </c:tx>
          <c:spPr>
            <a:solidFill>
              <a:schemeClr val="accent1">
                <a:alpha val="75000"/>
              </a:schemeClr>
            </a:solidFill>
            <a:ln>
              <a:noFill/>
            </a:ln>
            <a:effectLst/>
          </c:spPr>
          <c:invertIfNegative val="0"/>
          <c:dPt>
            <c:idx val="0"/>
            <c:invertIfNegative val="0"/>
            <c:bubble3D val="0"/>
            <c:spPr>
              <a:blipFill>
                <a:blip xmlns:r="http://schemas.openxmlformats.org/officeDocument/2006/relationships" r:embed="rId3"/>
                <a:stretch>
                  <a:fillRect/>
                </a:stretch>
              </a:blipFill>
              <a:ln>
                <a:noFill/>
              </a:ln>
              <a:effectLst/>
            </c:spPr>
            <c:extLst>
              <c:ext xmlns:c16="http://schemas.microsoft.com/office/drawing/2014/chart" uri="{C3380CC4-5D6E-409C-BE32-E72D297353CC}">
                <c16:uniqueId val="{00000001-5775-4505-BEC8-3EB5B5744C7F}"/>
              </c:ext>
            </c:extLst>
          </c:dPt>
          <c:dPt>
            <c:idx val="1"/>
            <c:invertIfNegative val="0"/>
            <c:bubble3D val="0"/>
            <c:spPr>
              <a:blipFill>
                <a:blip xmlns:r="http://schemas.openxmlformats.org/officeDocument/2006/relationships" r:embed="rId4"/>
                <a:stretch>
                  <a:fillRect/>
                </a:stretch>
              </a:blipFill>
              <a:ln>
                <a:noFill/>
              </a:ln>
              <a:effectLst/>
            </c:spPr>
            <c:extLst>
              <c:ext xmlns:c16="http://schemas.microsoft.com/office/drawing/2014/chart" uri="{C3380CC4-5D6E-409C-BE32-E72D297353CC}">
                <c16:uniqueId val="{00000003-5775-4505-BEC8-3EB5B5744C7F}"/>
              </c:ext>
            </c:extLst>
          </c:dPt>
          <c:dPt>
            <c:idx val="2"/>
            <c:invertIfNegative val="0"/>
            <c:bubble3D val="0"/>
            <c:spPr>
              <a:blipFill>
                <a:blip xmlns:r="http://schemas.openxmlformats.org/officeDocument/2006/relationships" r:embed="rId5"/>
                <a:stretch>
                  <a:fillRect/>
                </a:stretch>
              </a:blipFill>
              <a:ln>
                <a:noFill/>
              </a:ln>
              <a:effectLst/>
            </c:spPr>
            <c:extLst>
              <c:ext xmlns:c16="http://schemas.microsoft.com/office/drawing/2014/chart" uri="{C3380CC4-5D6E-409C-BE32-E72D297353CC}">
                <c16:uniqueId val="{00000005-5775-4505-BEC8-3EB5B5744C7F}"/>
              </c:ext>
            </c:extLst>
          </c:dPt>
          <c:dPt>
            <c:idx val="3"/>
            <c:invertIfNegative val="0"/>
            <c:bubble3D val="0"/>
            <c:spPr>
              <a:blipFill>
                <a:blip xmlns:r="http://schemas.openxmlformats.org/officeDocument/2006/relationships" r:embed="rId6"/>
                <a:stretch>
                  <a:fillRect/>
                </a:stretch>
              </a:blipFill>
              <a:ln>
                <a:noFill/>
              </a:ln>
              <a:effectLst/>
            </c:spPr>
            <c:extLst>
              <c:ext xmlns:c16="http://schemas.microsoft.com/office/drawing/2014/chart" uri="{C3380CC4-5D6E-409C-BE32-E72D297353CC}">
                <c16:uniqueId val="{00000007-5775-4505-BEC8-3EB5B5744C7F}"/>
              </c:ext>
            </c:extLst>
          </c:dPt>
          <c:dPt>
            <c:idx val="4"/>
            <c:invertIfNegative val="0"/>
            <c:bubble3D val="0"/>
            <c:spPr>
              <a:blipFill>
                <a:blip xmlns:r="http://schemas.openxmlformats.org/officeDocument/2006/relationships" r:embed="rId7"/>
                <a:stretch>
                  <a:fillRect/>
                </a:stretch>
              </a:blipFill>
              <a:ln>
                <a:noFill/>
              </a:ln>
              <a:effectLst/>
            </c:spPr>
            <c:extLst>
              <c:ext xmlns:c16="http://schemas.microsoft.com/office/drawing/2014/chart" uri="{C3380CC4-5D6E-409C-BE32-E72D297353CC}">
                <c16:uniqueId val="{00000009-5775-4505-BEC8-3EB5B5744C7F}"/>
              </c:ext>
            </c:extLst>
          </c:dPt>
          <c:dPt>
            <c:idx val="5"/>
            <c:invertIfNegative val="0"/>
            <c:bubble3D val="0"/>
            <c:spPr>
              <a:solidFill>
                <a:srgbClr val="00B050"/>
              </a:solidFill>
              <a:ln>
                <a:noFill/>
              </a:ln>
              <a:effectLst/>
            </c:spPr>
            <c:extLst>
              <c:ext xmlns:c16="http://schemas.microsoft.com/office/drawing/2014/chart" uri="{C3380CC4-5D6E-409C-BE32-E72D297353CC}">
                <c16:uniqueId val="{0000000B-5775-4505-BEC8-3EB5B5744C7F}"/>
              </c:ext>
            </c:extLst>
          </c:dPt>
          <c:dPt>
            <c:idx val="6"/>
            <c:invertIfNegative val="0"/>
            <c:bubble3D val="0"/>
            <c:spPr>
              <a:solidFill>
                <a:srgbClr val="0070C0"/>
              </a:solidFill>
              <a:ln>
                <a:noFill/>
              </a:ln>
              <a:effectLst/>
            </c:spPr>
            <c:extLst>
              <c:ext xmlns:c16="http://schemas.microsoft.com/office/drawing/2014/chart" uri="{C3380CC4-5D6E-409C-BE32-E72D297353CC}">
                <c16:uniqueId val="{0000000D-5775-4505-BEC8-3EB5B5744C7F}"/>
              </c:ext>
            </c:extLst>
          </c:dPt>
          <c:dPt>
            <c:idx val="7"/>
            <c:invertIfNegative val="0"/>
            <c:bubble3D val="0"/>
            <c:spPr>
              <a:blipFill>
                <a:blip xmlns:r="http://schemas.openxmlformats.org/officeDocument/2006/relationships" r:embed="rId8"/>
                <a:stretch>
                  <a:fillRect/>
                </a:stretch>
              </a:blipFill>
              <a:ln>
                <a:solidFill>
                  <a:schemeClr val="bg1">
                    <a:lumMod val="85000"/>
                  </a:schemeClr>
                </a:solidFill>
              </a:ln>
              <a:effectLst/>
            </c:spPr>
            <c:extLst>
              <c:ext xmlns:c16="http://schemas.microsoft.com/office/drawing/2014/chart" uri="{C3380CC4-5D6E-409C-BE32-E72D297353CC}">
                <c16:uniqueId val="{0000000F-5775-4505-BEC8-3EB5B5744C7F}"/>
              </c:ext>
            </c:extLst>
          </c:dPt>
          <c:dPt>
            <c:idx val="8"/>
            <c:invertIfNegative val="0"/>
            <c:bubble3D val="0"/>
            <c:spPr>
              <a:blipFill>
                <a:blip xmlns:r="http://schemas.openxmlformats.org/officeDocument/2006/relationships" r:embed="rId9"/>
                <a:stretch>
                  <a:fillRect/>
                </a:stretch>
              </a:blipFill>
              <a:ln>
                <a:noFill/>
              </a:ln>
              <a:effectLst/>
            </c:spPr>
            <c:extLst>
              <c:ext xmlns:c16="http://schemas.microsoft.com/office/drawing/2014/chart" uri="{C3380CC4-5D6E-409C-BE32-E72D297353CC}">
                <c16:uniqueId val="{00000011-5775-4505-BEC8-3EB5B5744C7F}"/>
              </c:ext>
            </c:extLst>
          </c:dPt>
          <c:dPt>
            <c:idx val="9"/>
            <c:invertIfNegative val="0"/>
            <c:bubble3D val="0"/>
            <c:spPr>
              <a:blipFill>
                <a:blip xmlns:r="http://schemas.openxmlformats.org/officeDocument/2006/relationships" r:embed="rId10"/>
                <a:stretch>
                  <a:fillRect/>
                </a:stretch>
              </a:blipFill>
              <a:ln>
                <a:noFill/>
              </a:ln>
              <a:effectLst/>
            </c:spPr>
            <c:extLst>
              <c:ext xmlns:c16="http://schemas.microsoft.com/office/drawing/2014/chart" uri="{C3380CC4-5D6E-409C-BE32-E72D297353CC}">
                <c16:uniqueId val="{00000013-5775-4505-BEC8-3EB5B5744C7F}"/>
              </c:ext>
            </c:extLst>
          </c:dPt>
          <c:dPt>
            <c:idx val="10"/>
            <c:invertIfNegative val="0"/>
            <c:bubble3D val="0"/>
            <c:spPr>
              <a:blipFill>
                <a:blip xmlns:r="http://schemas.openxmlformats.org/officeDocument/2006/relationships" r:embed="rId11"/>
                <a:stretch>
                  <a:fillRect/>
                </a:stretch>
              </a:blipFill>
              <a:ln>
                <a:noFill/>
              </a:ln>
              <a:effectLst/>
            </c:spPr>
            <c:extLst>
              <c:ext xmlns:c16="http://schemas.microsoft.com/office/drawing/2014/chart" uri="{C3380CC4-5D6E-409C-BE32-E72D297353CC}">
                <c16:uniqueId val="{00000015-5775-4505-BEC8-3EB5B5744C7F}"/>
              </c:ext>
            </c:extLst>
          </c:dPt>
          <c:xVal>
            <c:numRef>
              <c:f>'16+'!$H$4:$H$14</c:f>
              <c:numCache>
                <c:formatCode>[$-F400]h:mm:ss\ AM/PM</c:formatCode>
                <c:ptCount val="11"/>
                <c:pt idx="0">
                  <c:v>0.15243549906549422</c:v>
                </c:pt>
                <c:pt idx="1">
                  <c:v>9.1636068531268419E-2</c:v>
                </c:pt>
                <c:pt idx="2">
                  <c:v>7.7685273345321604E-2</c:v>
                </c:pt>
                <c:pt idx="3">
                  <c:v>6.4039327838942742E-2</c:v>
                </c:pt>
                <c:pt idx="4">
                  <c:v>7.3574948156251957E-2</c:v>
                </c:pt>
                <c:pt idx="5">
                  <c:v>5.7947817375868439E-2</c:v>
                </c:pt>
                <c:pt idx="6">
                  <c:v>3.8743105476369465E-2</c:v>
                </c:pt>
                <c:pt idx="7">
                  <c:v>7.8253655511885026E-2</c:v>
                </c:pt>
                <c:pt idx="8">
                  <c:v>5.8751384112133355E-2</c:v>
                </c:pt>
                <c:pt idx="9">
                  <c:v>0.10439964275117868</c:v>
                </c:pt>
                <c:pt idx="10">
                  <c:v>2.3921278369704892E-2</c:v>
                </c:pt>
              </c:numCache>
            </c:numRef>
          </c:xVal>
          <c:yVal>
            <c:numRef>
              <c:f>'16+'!$I$4:$I$14</c:f>
              <c:numCache>
                <c:formatCode>_-* #,##0_-;\-* #,##0_-;_-* "-"??_-;_-@_-</c:formatCode>
                <c:ptCount val="11"/>
                <c:pt idx="0">
                  <c:v>26421.363128767123</c:v>
                </c:pt>
                <c:pt idx="1">
                  <c:v>21775.276189041098</c:v>
                </c:pt>
                <c:pt idx="2">
                  <c:v>11675.867915068493</c:v>
                </c:pt>
                <c:pt idx="3">
                  <c:v>5226.5181123287666</c:v>
                </c:pt>
                <c:pt idx="4">
                  <c:v>4107.8812027397262</c:v>
                </c:pt>
                <c:pt idx="5">
                  <c:v>1560.6454821917807</c:v>
                </c:pt>
                <c:pt idx="6">
                  <c:v>410.59320000000002</c:v>
                </c:pt>
                <c:pt idx="7">
                  <c:v>18369.020739726027</c:v>
                </c:pt>
                <c:pt idx="8">
                  <c:v>6055.001175342466</c:v>
                </c:pt>
                <c:pt idx="9">
                  <c:v>190.43644109589042</c:v>
                </c:pt>
                <c:pt idx="10">
                  <c:v>124.25204383561643</c:v>
                </c:pt>
              </c:numCache>
            </c:numRef>
          </c:yVal>
          <c:bubbleSize>
            <c:numRef>
              <c:f>'16+'!$J$4:$J$14</c:f>
              <c:numCache>
                <c:formatCode>_-* #,##0_-;\-* #,##0_-;_-* "-"??_-;_-@_-</c:formatCode>
                <c:ptCount val="11"/>
                <c:pt idx="0">
                  <c:v>4032.8997260273973</c:v>
                </c:pt>
                <c:pt idx="1">
                  <c:v>2002.2476712328767</c:v>
                </c:pt>
                <c:pt idx="2">
                  <c:v>911.30684931506846</c:v>
                </c:pt>
                <c:pt idx="3">
                  <c:v>335.94986301369858</c:v>
                </c:pt>
                <c:pt idx="4">
                  <c:v>303.08630136986307</c:v>
                </c:pt>
                <c:pt idx="5">
                  <c:v>90.702739726027403</c:v>
                </c:pt>
                <c:pt idx="6">
                  <c:v>15.776438356164384</c:v>
                </c:pt>
                <c:pt idx="7">
                  <c:v>1434.9191780821918</c:v>
                </c:pt>
                <c:pt idx="8">
                  <c:v>355.79095890410963</c:v>
                </c:pt>
                <c:pt idx="9">
                  <c:v>24.512054794520548</c:v>
                </c:pt>
                <c:pt idx="10">
                  <c:v>2.6734246575342469</c:v>
                </c:pt>
              </c:numCache>
            </c:numRef>
          </c:bubbleSize>
          <c:bubble3D val="0"/>
          <c:extLst>
            <c:ext xmlns:c16="http://schemas.microsoft.com/office/drawing/2014/chart" uri="{C3380CC4-5D6E-409C-BE32-E72D297353CC}">
              <c16:uniqueId val="{00000016-5775-4505-BEC8-3EB5B5744C7F}"/>
            </c:ext>
          </c:extLst>
        </c:ser>
        <c:dLbls>
          <c:showLegendKey val="0"/>
          <c:showVal val="0"/>
          <c:showCatName val="0"/>
          <c:showSerName val="0"/>
          <c:showPercent val="0"/>
          <c:showBubbleSize val="0"/>
        </c:dLbls>
        <c:bubbleScale val="100"/>
        <c:showNegBubbles val="0"/>
        <c:axId val="1565375648"/>
        <c:axId val="1565367008"/>
      </c:bubbleChart>
      <c:valAx>
        <c:axId val="1565375648"/>
        <c:scaling>
          <c:orientation val="minMax"/>
          <c:min val="0"/>
        </c:scaling>
        <c:delete val="0"/>
        <c:axPos val="b"/>
        <c:numFmt formatCode="[$-F400]h:mm:ss\ AM/PM"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565367008"/>
        <c:crosses val="autoZero"/>
        <c:crossBetween val="midCat"/>
        <c:majorUnit val="2.0833330000000004E-2"/>
      </c:valAx>
      <c:valAx>
        <c:axId val="1565367008"/>
        <c:scaling>
          <c:orientation val="minMax"/>
          <c:min val="0"/>
        </c:scaling>
        <c:delete val="0"/>
        <c:axPos val="l"/>
        <c:numFmt formatCode="_-* #,##0_-;\-* #,##0_-;_-* &quot;-&quot;??_-;_-@_-"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565375648"/>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b="1"/>
      </a:pPr>
      <a:endParaRPr lang="en-US"/>
    </a:p>
  </c:txPr>
  <c:externalData r:id="rId1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ubbleChart>
        <c:varyColors val="0"/>
        <c:ser>
          <c:idx val="0"/>
          <c:order val="0"/>
          <c:tx>
            <c:strRef>
              <c:f>'16+'!$I$3</c:f>
              <c:strCache>
                <c:ptCount val="1"/>
                <c:pt idx="0">
                  <c:v>Ave Reach</c:v>
                </c:pt>
              </c:strCache>
            </c:strRef>
          </c:tx>
          <c:spPr>
            <a:solidFill>
              <a:schemeClr val="accent1">
                <a:alpha val="75000"/>
              </a:schemeClr>
            </a:solidFill>
            <a:ln>
              <a:noFill/>
            </a:ln>
            <a:effectLst/>
          </c:spPr>
          <c:invertIfNegative val="0"/>
          <c:dPt>
            <c:idx val="0"/>
            <c:invertIfNegative val="0"/>
            <c:bubble3D val="0"/>
            <c:spPr>
              <a:blipFill>
                <a:blip xmlns:r="http://schemas.openxmlformats.org/officeDocument/2006/relationships" r:embed="rId3"/>
                <a:stretch>
                  <a:fillRect/>
                </a:stretch>
              </a:blipFill>
              <a:ln>
                <a:noFill/>
              </a:ln>
              <a:effectLst/>
            </c:spPr>
            <c:extLst>
              <c:ext xmlns:c16="http://schemas.microsoft.com/office/drawing/2014/chart" uri="{C3380CC4-5D6E-409C-BE32-E72D297353CC}">
                <c16:uniqueId val="{00000001-5775-4505-BEC8-3EB5B5744C7F}"/>
              </c:ext>
            </c:extLst>
          </c:dPt>
          <c:dPt>
            <c:idx val="1"/>
            <c:invertIfNegative val="0"/>
            <c:bubble3D val="0"/>
            <c:spPr>
              <a:blipFill>
                <a:blip xmlns:r="http://schemas.openxmlformats.org/officeDocument/2006/relationships" r:embed="rId4"/>
                <a:stretch>
                  <a:fillRect/>
                </a:stretch>
              </a:blipFill>
              <a:ln>
                <a:noFill/>
              </a:ln>
              <a:effectLst/>
            </c:spPr>
            <c:extLst>
              <c:ext xmlns:c16="http://schemas.microsoft.com/office/drawing/2014/chart" uri="{C3380CC4-5D6E-409C-BE32-E72D297353CC}">
                <c16:uniqueId val="{00000003-5775-4505-BEC8-3EB5B5744C7F}"/>
              </c:ext>
            </c:extLst>
          </c:dPt>
          <c:dPt>
            <c:idx val="2"/>
            <c:invertIfNegative val="0"/>
            <c:bubble3D val="0"/>
            <c:spPr>
              <a:blipFill>
                <a:blip xmlns:r="http://schemas.openxmlformats.org/officeDocument/2006/relationships" r:embed="rId5"/>
                <a:stretch>
                  <a:fillRect/>
                </a:stretch>
              </a:blipFill>
              <a:ln>
                <a:noFill/>
              </a:ln>
              <a:effectLst/>
            </c:spPr>
            <c:extLst>
              <c:ext xmlns:c16="http://schemas.microsoft.com/office/drawing/2014/chart" uri="{C3380CC4-5D6E-409C-BE32-E72D297353CC}">
                <c16:uniqueId val="{00000005-5775-4505-BEC8-3EB5B5744C7F}"/>
              </c:ext>
            </c:extLst>
          </c:dPt>
          <c:dPt>
            <c:idx val="3"/>
            <c:invertIfNegative val="0"/>
            <c:bubble3D val="0"/>
            <c:spPr>
              <a:blipFill>
                <a:blip xmlns:r="http://schemas.openxmlformats.org/officeDocument/2006/relationships" r:embed="rId6"/>
                <a:stretch>
                  <a:fillRect/>
                </a:stretch>
              </a:blipFill>
              <a:ln>
                <a:noFill/>
              </a:ln>
              <a:effectLst/>
            </c:spPr>
            <c:extLst>
              <c:ext xmlns:c16="http://schemas.microsoft.com/office/drawing/2014/chart" uri="{C3380CC4-5D6E-409C-BE32-E72D297353CC}">
                <c16:uniqueId val="{00000007-5775-4505-BEC8-3EB5B5744C7F}"/>
              </c:ext>
            </c:extLst>
          </c:dPt>
          <c:dPt>
            <c:idx val="4"/>
            <c:invertIfNegative val="0"/>
            <c:bubble3D val="0"/>
            <c:spPr>
              <a:blipFill>
                <a:blip xmlns:r="http://schemas.openxmlformats.org/officeDocument/2006/relationships" r:embed="rId7"/>
                <a:stretch>
                  <a:fillRect/>
                </a:stretch>
              </a:blipFill>
              <a:ln>
                <a:noFill/>
              </a:ln>
              <a:effectLst/>
            </c:spPr>
            <c:extLst>
              <c:ext xmlns:c16="http://schemas.microsoft.com/office/drawing/2014/chart" uri="{C3380CC4-5D6E-409C-BE32-E72D297353CC}">
                <c16:uniqueId val="{00000009-5775-4505-BEC8-3EB5B5744C7F}"/>
              </c:ext>
            </c:extLst>
          </c:dPt>
          <c:dPt>
            <c:idx val="5"/>
            <c:invertIfNegative val="0"/>
            <c:bubble3D val="0"/>
            <c:spPr>
              <a:solidFill>
                <a:srgbClr val="00B050"/>
              </a:solidFill>
              <a:ln>
                <a:noFill/>
              </a:ln>
              <a:effectLst/>
            </c:spPr>
            <c:extLst>
              <c:ext xmlns:c16="http://schemas.microsoft.com/office/drawing/2014/chart" uri="{C3380CC4-5D6E-409C-BE32-E72D297353CC}">
                <c16:uniqueId val="{0000000B-5775-4505-BEC8-3EB5B5744C7F}"/>
              </c:ext>
            </c:extLst>
          </c:dPt>
          <c:dPt>
            <c:idx val="6"/>
            <c:invertIfNegative val="0"/>
            <c:bubble3D val="0"/>
            <c:spPr>
              <a:solidFill>
                <a:srgbClr val="0070C0"/>
              </a:solidFill>
              <a:ln>
                <a:noFill/>
              </a:ln>
              <a:effectLst/>
            </c:spPr>
            <c:extLst>
              <c:ext xmlns:c16="http://schemas.microsoft.com/office/drawing/2014/chart" uri="{C3380CC4-5D6E-409C-BE32-E72D297353CC}">
                <c16:uniqueId val="{0000000D-5775-4505-BEC8-3EB5B5744C7F}"/>
              </c:ext>
            </c:extLst>
          </c:dPt>
          <c:dPt>
            <c:idx val="7"/>
            <c:invertIfNegative val="0"/>
            <c:bubble3D val="0"/>
            <c:spPr>
              <a:blipFill>
                <a:blip xmlns:r="http://schemas.openxmlformats.org/officeDocument/2006/relationships" r:embed="rId8"/>
                <a:stretch>
                  <a:fillRect/>
                </a:stretch>
              </a:blipFill>
              <a:ln>
                <a:solidFill>
                  <a:schemeClr val="bg1">
                    <a:lumMod val="85000"/>
                  </a:schemeClr>
                </a:solidFill>
              </a:ln>
              <a:effectLst/>
            </c:spPr>
            <c:extLst>
              <c:ext xmlns:c16="http://schemas.microsoft.com/office/drawing/2014/chart" uri="{C3380CC4-5D6E-409C-BE32-E72D297353CC}">
                <c16:uniqueId val="{0000000F-5775-4505-BEC8-3EB5B5744C7F}"/>
              </c:ext>
            </c:extLst>
          </c:dPt>
          <c:dPt>
            <c:idx val="8"/>
            <c:invertIfNegative val="0"/>
            <c:bubble3D val="0"/>
            <c:spPr>
              <a:blipFill>
                <a:blip xmlns:r="http://schemas.openxmlformats.org/officeDocument/2006/relationships" r:embed="rId9"/>
                <a:stretch>
                  <a:fillRect/>
                </a:stretch>
              </a:blipFill>
              <a:ln>
                <a:noFill/>
              </a:ln>
              <a:effectLst/>
            </c:spPr>
            <c:extLst>
              <c:ext xmlns:c16="http://schemas.microsoft.com/office/drawing/2014/chart" uri="{C3380CC4-5D6E-409C-BE32-E72D297353CC}">
                <c16:uniqueId val="{00000011-5775-4505-BEC8-3EB5B5744C7F}"/>
              </c:ext>
            </c:extLst>
          </c:dPt>
          <c:dPt>
            <c:idx val="9"/>
            <c:invertIfNegative val="0"/>
            <c:bubble3D val="0"/>
            <c:spPr>
              <a:blipFill>
                <a:blip xmlns:r="http://schemas.openxmlformats.org/officeDocument/2006/relationships" r:embed="rId10"/>
                <a:stretch>
                  <a:fillRect/>
                </a:stretch>
              </a:blipFill>
              <a:ln>
                <a:noFill/>
              </a:ln>
              <a:effectLst/>
            </c:spPr>
            <c:extLst>
              <c:ext xmlns:c16="http://schemas.microsoft.com/office/drawing/2014/chart" uri="{C3380CC4-5D6E-409C-BE32-E72D297353CC}">
                <c16:uniqueId val="{00000013-5775-4505-BEC8-3EB5B5744C7F}"/>
              </c:ext>
            </c:extLst>
          </c:dPt>
          <c:dPt>
            <c:idx val="10"/>
            <c:invertIfNegative val="0"/>
            <c:bubble3D val="0"/>
            <c:spPr>
              <a:blipFill>
                <a:blip xmlns:r="http://schemas.openxmlformats.org/officeDocument/2006/relationships" r:embed="rId11"/>
                <a:stretch>
                  <a:fillRect/>
                </a:stretch>
              </a:blipFill>
              <a:ln>
                <a:noFill/>
              </a:ln>
              <a:effectLst/>
            </c:spPr>
            <c:extLst>
              <c:ext xmlns:c16="http://schemas.microsoft.com/office/drawing/2014/chart" uri="{C3380CC4-5D6E-409C-BE32-E72D297353CC}">
                <c16:uniqueId val="{00000015-5775-4505-BEC8-3EB5B5744C7F}"/>
              </c:ext>
            </c:extLst>
          </c:dPt>
          <c:xVal>
            <c:numRef>
              <c:f>'16+'!$H$4:$H$14</c:f>
              <c:numCache>
                <c:formatCode>[$-F400]h:mm:ss\ AM/PM</c:formatCode>
                <c:ptCount val="11"/>
                <c:pt idx="0">
                  <c:v>0.15243549906549422</c:v>
                </c:pt>
                <c:pt idx="1">
                  <c:v>9.1636068531268419E-2</c:v>
                </c:pt>
                <c:pt idx="2">
                  <c:v>7.7685273345321604E-2</c:v>
                </c:pt>
                <c:pt idx="3">
                  <c:v>6.4039327838942742E-2</c:v>
                </c:pt>
                <c:pt idx="4">
                  <c:v>7.3574948156251957E-2</c:v>
                </c:pt>
                <c:pt idx="5">
                  <c:v>5.7947817375868439E-2</c:v>
                </c:pt>
                <c:pt idx="6">
                  <c:v>3.8743105476369465E-2</c:v>
                </c:pt>
                <c:pt idx="7">
                  <c:v>7.8253655511885026E-2</c:v>
                </c:pt>
                <c:pt idx="8">
                  <c:v>5.8751384112133355E-2</c:v>
                </c:pt>
                <c:pt idx="9">
                  <c:v>0.10439964275117868</c:v>
                </c:pt>
                <c:pt idx="10">
                  <c:v>2.3921278369704892E-2</c:v>
                </c:pt>
              </c:numCache>
            </c:numRef>
          </c:xVal>
          <c:yVal>
            <c:numRef>
              <c:f>'16+'!$I$4:$I$14</c:f>
              <c:numCache>
                <c:formatCode>_-* #,##0_-;\-* #,##0_-;_-* "-"??_-;_-@_-</c:formatCode>
                <c:ptCount val="11"/>
                <c:pt idx="0">
                  <c:v>26421.363128767123</c:v>
                </c:pt>
                <c:pt idx="1">
                  <c:v>21775.276189041098</c:v>
                </c:pt>
                <c:pt idx="2">
                  <c:v>11675.867915068493</c:v>
                </c:pt>
                <c:pt idx="3">
                  <c:v>5226.5181123287666</c:v>
                </c:pt>
                <c:pt idx="4">
                  <c:v>4107.8812027397262</c:v>
                </c:pt>
                <c:pt idx="5">
                  <c:v>1560.6454821917807</c:v>
                </c:pt>
                <c:pt idx="6">
                  <c:v>410.59320000000002</c:v>
                </c:pt>
                <c:pt idx="7">
                  <c:v>18369.020739726027</c:v>
                </c:pt>
                <c:pt idx="8">
                  <c:v>6055.001175342466</c:v>
                </c:pt>
                <c:pt idx="9">
                  <c:v>190.43644109589042</c:v>
                </c:pt>
                <c:pt idx="10">
                  <c:v>124.25204383561643</c:v>
                </c:pt>
              </c:numCache>
            </c:numRef>
          </c:yVal>
          <c:bubbleSize>
            <c:numRef>
              <c:f>'16+'!$J$4:$J$14</c:f>
              <c:numCache>
                <c:formatCode>_-* #,##0_-;\-* #,##0_-;_-* "-"??_-;_-@_-</c:formatCode>
                <c:ptCount val="11"/>
                <c:pt idx="0">
                  <c:v>4032.8997260273973</c:v>
                </c:pt>
                <c:pt idx="1">
                  <c:v>2002.2476712328767</c:v>
                </c:pt>
                <c:pt idx="2">
                  <c:v>911.30684931506846</c:v>
                </c:pt>
                <c:pt idx="3">
                  <c:v>335.94986301369858</c:v>
                </c:pt>
                <c:pt idx="4">
                  <c:v>303.08630136986307</c:v>
                </c:pt>
                <c:pt idx="5">
                  <c:v>90.702739726027403</c:v>
                </c:pt>
                <c:pt idx="6">
                  <c:v>15.776438356164384</c:v>
                </c:pt>
                <c:pt idx="7">
                  <c:v>1434.9191780821918</c:v>
                </c:pt>
                <c:pt idx="8">
                  <c:v>355.79095890410963</c:v>
                </c:pt>
                <c:pt idx="9">
                  <c:v>24.512054794520548</c:v>
                </c:pt>
                <c:pt idx="10">
                  <c:v>2.6734246575342469</c:v>
                </c:pt>
              </c:numCache>
            </c:numRef>
          </c:bubbleSize>
          <c:bubble3D val="0"/>
          <c:extLst>
            <c:ext xmlns:c16="http://schemas.microsoft.com/office/drawing/2014/chart" uri="{C3380CC4-5D6E-409C-BE32-E72D297353CC}">
              <c16:uniqueId val="{00000016-5775-4505-BEC8-3EB5B5744C7F}"/>
            </c:ext>
          </c:extLst>
        </c:ser>
        <c:dLbls>
          <c:showLegendKey val="0"/>
          <c:showVal val="0"/>
          <c:showCatName val="0"/>
          <c:showSerName val="0"/>
          <c:showPercent val="0"/>
          <c:showBubbleSize val="0"/>
        </c:dLbls>
        <c:bubbleScale val="100"/>
        <c:showNegBubbles val="0"/>
        <c:axId val="1565375648"/>
        <c:axId val="1565367008"/>
      </c:bubbleChart>
      <c:valAx>
        <c:axId val="1565375648"/>
        <c:scaling>
          <c:orientation val="minMax"/>
          <c:min val="0"/>
        </c:scaling>
        <c:delete val="0"/>
        <c:axPos val="b"/>
        <c:numFmt formatCode="[$-F400]h:mm:ss\ AM/PM"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565367008"/>
        <c:crosses val="autoZero"/>
        <c:crossBetween val="midCat"/>
        <c:majorUnit val="2.0833330000000004E-2"/>
      </c:valAx>
      <c:valAx>
        <c:axId val="1565367008"/>
        <c:scaling>
          <c:orientation val="minMax"/>
          <c:min val="0"/>
        </c:scaling>
        <c:delete val="0"/>
        <c:axPos val="l"/>
        <c:numFmt formatCode="_-* #,##0_-;\-* #,##0_-;_-* &quot;-&quot;??_-;_-@_-"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565375648"/>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b="1"/>
      </a:pPr>
      <a:endParaRPr lang="en-US"/>
    </a:p>
  </c:txPr>
  <c:externalData r:id="rId1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5357069033555277E-2"/>
          <c:y val="2.0571928406809433E-2"/>
          <c:w val="0.60095255612239962"/>
          <c:h val="0.94971306389446586"/>
        </c:manualLayout>
      </c:layout>
      <c:doughnutChart>
        <c:varyColors val="1"/>
        <c:ser>
          <c:idx val="0"/>
          <c:order val="0"/>
          <c:tx>
            <c:strRef>
              <c:f>Sheet1!$B$1</c:f>
              <c:strCache>
                <c:ptCount val="1"/>
                <c:pt idx="0">
                  <c:v>All Inds</c:v>
                </c:pt>
              </c:strCache>
            </c:strRef>
          </c:tx>
          <c:dPt>
            <c:idx val="0"/>
            <c:bubble3D val="0"/>
            <c:spPr>
              <a:solidFill>
                <a:srgbClr val="C00000"/>
              </a:solidFill>
            </c:spPr>
            <c:extLst>
              <c:ext xmlns:c16="http://schemas.microsoft.com/office/drawing/2014/chart" uri="{C3380CC4-5D6E-409C-BE32-E72D297353CC}">
                <c16:uniqueId val="{00000001-AAFF-45A3-A865-F04D69EBD962}"/>
              </c:ext>
            </c:extLst>
          </c:dPt>
          <c:dPt>
            <c:idx val="1"/>
            <c:bubble3D val="0"/>
            <c:spPr>
              <a:solidFill>
                <a:srgbClr val="0069B4"/>
              </a:solidFill>
            </c:spPr>
            <c:extLst>
              <c:ext xmlns:c16="http://schemas.microsoft.com/office/drawing/2014/chart" uri="{C3380CC4-5D6E-409C-BE32-E72D297353CC}">
                <c16:uniqueId val="{00000003-AAFF-45A3-A865-F04D69EBD962}"/>
              </c:ext>
            </c:extLst>
          </c:dPt>
          <c:dPt>
            <c:idx val="2"/>
            <c:bubble3D val="0"/>
            <c:spPr>
              <a:solidFill>
                <a:srgbClr val="0069B4">
                  <a:lumMod val="40000"/>
                  <a:lumOff val="60000"/>
                </a:srgbClr>
              </a:solidFill>
            </c:spPr>
            <c:extLst>
              <c:ext xmlns:c16="http://schemas.microsoft.com/office/drawing/2014/chart" uri="{C3380CC4-5D6E-409C-BE32-E72D297353CC}">
                <c16:uniqueId val="{00000005-AAFF-45A3-A865-F04D69EBD962}"/>
              </c:ext>
            </c:extLst>
          </c:dPt>
          <c:dPt>
            <c:idx val="3"/>
            <c:bubble3D val="0"/>
            <c:spPr>
              <a:solidFill>
                <a:srgbClr val="372D87"/>
              </a:solidFill>
            </c:spPr>
            <c:extLst>
              <c:ext xmlns:c16="http://schemas.microsoft.com/office/drawing/2014/chart" uri="{C3380CC4-5D6E-409C-BE32-E72D297353CC}">
                <c16:uniqueId val="{00000007-AAFF-45A3-A865-F04D69EBD962}"/>
              </c:ext>
            </c:extLst>
          </c:dPt>
          <c:dPt>
            <c:idx val="4"/>
            <c:bubble3D val="0"/>
            <c:spPr>
              <a:solidFill>
                <a:srgbClr val="009B3C"/>
              </a:solidFill>
            </c:spPr>
            <c:extLst>
              <c:ext xmlns:c16="http://schemas.microsoft.com/office/drawing/2014/chart" uri="{C3380CC4-5D6E-409C-BE32-E72D297353CC}">
                <c16:uniqueId val="{00000009-AAFF-45A3-A865-F04D69EBD962}"/>
              </c:ext>
            </c:extLst>
          </c:dPt>
          <c:dPt>
            <c:idx val="8"/>
            <c:bubble3D val="0"/>
            <c:spPr>
              <a:solidFill>
                <a:srgbClr val="EB7305"/>
              </a:solidFill>
            </c:spPr>
            <c:extLst>
              <c:ext xmlns:c16="http://schemas.microsoft.com/office/drawing/2014/chart" uri="{C3380CC4-5D6E-409C-BE32-E72D297353CC}">
                <c16:uniqueId val="{00000011-AAFF-45A3-A865-F04D69EBD962}"/>
              </c:ext>
            </c:extLst>
          </c:dPt>
          <c:dPt>
            <c:idx val="9"/>
            <c:bubble3D val="0"/>
            <c:spPr>
              <a:solidFill>
                <a:schemeClr val="tx2"/>
              </a:solidFill>
            </c:spPr>
            <c:extLst>
              <c:ext xmlns:c16="http://schemas.microsoft.com/office/drawing/2014/chart" uri="{C3380CC4-5D6E-409C-BE32-E72D297353CC}">
                <c16:uniqueId val="{00000013-AAFF-45A3-A865-F04D69EBD962}"/>
              </c:ext>
            </c:extLst>
          </c:dPt>
          <c:dLbls>
            <c:delete val="1"/>
          </c:dLbls>
          <c:cat>
            <c:strRef>
              <c:f>Sheet1!$A$2:$A$6</c:f>
              <c:strCache>
                <c:ptCount val="5"/>
                <c:pt idx="0">
                  <c:v>Total TV</c:v>
                </c:pt>
                <c:pt idx="1">
                  <c:v>YouTube**</c:v>
                </c:pt>
                <c:pt idx="2">
                  <c:v>TikTok*</c:v>
                </c:pt>
                <c:pt idx="3">
                  <c:v>Other online video**</c:v>
                </c:pt>
                <c:pt idx="4">
                  <c:v>Cinema</c:v>
                </c:pt>
              </c:strCache>
            </c:strRef>
          </c:cat>
          <c:val>
            <c:numRef>
              <c:f>Sheet1!$B$2:$B$6</c:f>
              <c:numCache>
                <c:formatCode>0.00</c:formatCode>
                <c:ptCount val="5"/>
                <c:pt idx="0">
                  <c:v>14.13</c:v>
                </c:pt>
                <c:pt idx="1">
                  <c:v>1.93</c:v>
                </c:pt>
                <c:pt idx="2">
                  <c:v>0.34</c:v>
                </c:pt>
                <c:pt idx="3">
                  <c:v>0.16</c:v>
                </c:pt>
                <c:pt idx="4">
                  <c:v>0.08</c:v>
                </c:pt>
              </c:numCache>
            </c:numRef>
          </c:val>
          <c:extLst>
            <c:ext xmlns:c16="http://schemas.microsoft.com/office/drawing/2014/chart" uri="{C3380CC4-5D6E-409C-BE32-E72D297353CC}">
              <c16:uniqueId val="{00000014-AAFF-45A3-A865-F04D69EBD962}"/>
            </c:ext>
          </c:extLst>
        </c:ser>
        <c:dLbls>
          <c:showLegendKey val="0"/>
          <c:showVal val="0"/>
          <c:showCatName val="0"/>
          <c:showSerName val="0"/>
          <c:showPercent val="1"/>
          <c:showBubbleSize val="0"/>
          <c:showLeaderLines val="1"/>
        </c:dLbls>
        <c:firstSliceAng val="0"/>
        <c:holeSize val="50"/>
      </c:doughnutChart>
    </c:plotArea>
    <c:legend>
      <c:legendPos val="r"/>
      <c:layout>
        <c:manualLayout>
          <c:xMode val="edge"/>
          <c:yMode val="edge"/>
          <c:x val="0.68876037302753734"/>
          <c:y val="0.34294682525469683"/>
          <c:w val="0.25917020335205454"/>
          <c:h val="0.31410616950873044"/>
        </c:manualLayout>
      </c:layout>
      <c:overlay val="0"/>
      <c:txPr>
        <a:bodyPr/>
        <a:lstStyle/>
        <a:p>
          <a:pPr>
            <a:defRPr sz="1400" b="1"/>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5357069033555277E-2"/>
          <c:y val="2.0571928406809433E-2"/>
          <c:w val="0.60095255612239962"/>
          <c:h val="0.94971306389446586"/>
        </c:manualLayout>
      </c:layout>
      <c:doughnutChart>
        <c:varyColors val="1"/>
        <c:ser>
          <c:idx val="0"/>
          <c:order val="0"/>
          <c:tx>
            <c:strRef>
              <c:f>Sheet1!$B$1</c:f>
              <c:strCache>
                <c:ptCount val="1"/>
                <c:pt idx="0">
                  <c:v>16-34</c:v>
                </c:pt>
              </c:strCache>
            </c:strRef>
          </c:tx>
          <c:dPt>
            <c:idx val="0"/>
            <c:bubble3D val="0"/>
            <c:spPr>
              <a:solidFill>
                <a:srgbClr val="C00000"/>
              </a:solidFill>
            </c:spPr>
            <c:extLst>
              <c:ext xmlns:c16="http://schemas.microsoft.com/office/drawing/2014/chart" uri="{C3380CC4-5D6E-409C-BE32-E72D297353CC}">
                <c16:uniqueId val="{00000001-AAFF-45A3-A865-F04D69EBD962}"/>
              </c:ext>
            </c:extLst>
          </c:dPt>
          <c:dPt>
            <c:idx val="1"/>
            <c:bubble3D val="0"/>
            <c:spPr>
              <a:solidFill>
                <a:srgbClr val="0069B4"/>
              </a:solidFill>
            </c:spPr>
            <c:extLst>
              <c:ext xmlns:c16="http://schemas.microsoft.com/office/drawing/2014/chart" uri="{C3380CC4-5D6E-409C-BE32-E72D297353CC}">
                <c16:uniqueId val="{00000003-AAFF-45A3-A865-F04D69EBD962}"/>
              </c:ext>
            </c:extLst>
          </c:dPt>
          <c:dPt>
            <c:idx val="2"/>
            <c:bubble3D val="0"/>
            <c:spPr>
              <a:solidFill>
                <a:srgbClr val="0069B4">
                  <a:lumMod val="40000"/>
                  <a:lumOff val="60000"/>
                </a:srgbClr>
              </a:solidFill>
            </c:spPr>
            <c:extLst>
              <c:ext xmlns:c16="http://schemas.microsoft.com/office/drawing/2014/chart" uri="{C3380CC4-5D6E-409C-BE32-E72D297353CC}">
                <c16:uniqueId val="{00000005-AAFF-45A3-A865-F04D69EBD962}"/>
              </c:ext>
            </c:extLst>
          </c:dPt>
          <c:dPt>
            <c:idx val="3"/>
            <c:bubble3D val="0"/>
            <c:spPr>
              <a:solidFill>
                <a:srgbClr val="372D87"/>
              </a:solidFill>
            </c:spPr>
            <c:extLst>
              <c:ext xmlns:c16="http://schemas.microsoft.com/office/drawing/2014/chart" uri="{C3380CC4-5D6E-409C-BE32-E72D297353CC}">
                <c16:uniqueId val="{00000007-AAFF-45A3-A865-F04D69EBD962}"/>
              </c:ext>
            </c:extLst>
          </c:dPt>
          <c:dPt>
            <c:idx val="4"/>
            <c:bubble3D val="0"/>
            <c:spPr>
              <a:solidFill>
                <a:srgbClr val="009B3C"/>
              </a:solidFill>
            </c:spPr>
            <c:extLst>
              <c:ext xmlns:c16="http://schemas.microsoft.com/office/drawing/2014/chart" uri="{C3380CC4-5D6E-409C-BE32-E72D297353CC}">
                <c16:uniqueId val="{00000009-AAFF-45A3-A865-F04D69EBD962}"/>
              </c:ext>
            </c:extLst>
          </c:dPt>
          <c:dPt>
            <c:idx val="8"/>
            <c:bubble3D val="0"/>
            <c:spPr>
              <a:solidFill>
                <a:srgbClr val="EB7305"/>
              </a:solidFill>
            </c:spPr>
            <c:extLst>
              <c:ext xmlns:c16="http://schemas.microsoft.com/office/drawing/2014/chart" uri="{C3380CC4-5D6E-409C-BE32-E72D297353CC}">
                <c16:uniqueId val="{00000011-AAFF-45A3-A865-F04D69EBD962}"/>
              </c:ext>
            </c:extLst>
          </c:dPt>
          <c:dPt>
            <c:idx val="9"/>
            <c:bubble3D val="0"/>
            <c:spPr>
              <a:solidFill>
                <a:schemeClr val="tx2"/>
              </a:solidFill>
            </c:spPr>
            <c:extLst>
              <c:ext xmlns:c16="http://schemas.microsoft.com/office/drawing/2014/chart" uri="{C3380CC4-5D6E-409C-BE32-E72D297353CC}">
                <c16:uniqueId val="{00000013-AAFF-45A3-A865-F04D69EBD962}"/>
              </c:ext>
            </c:extLst>
          </c:dPt>
          <c:dLbls>
            <c:delete val="1"/>
          </c:dLbls>
          <c:cat>
            <c:strRef>
              <c:f>Sheet1!$A$2:$A$6</c:f>
              <c:strCache>
                <c:ptCount val="5"/>
                <c:pt idx="0">
                  <c:v>Total TV</c:v>
                </c:pt>
                <c:pt idx="1">
                  <c:v>YouTube**</c:v>
                </c:pt>
                <c:pt idx="2">
                  <c:v>TikTok*</c:v>
                </c:pt>
                <c:pt idx="3">
                  <c:v>Other online video**</c:v>
                </c:pt>
                <c:pt idx="4">
                  <c:v>Cinema</c:v>
                </c:pt>
              </c:strCache>
            </c:strRef>
          </c:cat>
          <c:val>
            <c:numRef>
              <c:f>Sheet1!$B$2:$B$6</c:f>
              <c:numCache>
                <c:formatCode>0.00</c:formatCode>
                <c:ptCount val="5"/>
                <c:pt idx="0">
                  <c:v>4.3099999999999996</c:v>
                </c:pt>
                <c:pt idx="1">
                  <c:v>2.92</c:v>
                </c:pt>
                <c:pt idx="2">
                  <c:v>1.26</c:v>
                </c:pt>
                <c:pt idx="3">
                  <c:v>0.32</c:v>
                </c:pt>
                <c:pt idx="4">
                  <c:v>0.15</c:v>
                </c:pt>
              </c:numCache>
            </c:numRef>
          </c:val>
          <c:extLst>
            <c:ext xmlns:c16="http://schemas.microsoft.com/office/drawing/2014/chart" uri="{C3380CC4-5D6E-409C-BE32-E72D297353CC}">
              <c16:uniqueId val="{00000014-AAFF-45A3-A865-F04D69EBD962}"/>
            </c:ext>
          </c:extLst>
        </c:ser>
        <c:dLbls>
          <c:showLegendKey val="0"/>
          <c:showVal val="0"/>
          <c:showCatName val="0"/>
          <c:showSerName val="0"/>
          <c:showPercent val="1"/>
          <c:showBubbleSize val="0"/>
          <c:showLeaderLines val="1"/>
        </c:dLbls>
        <c:firstSliceAng val="0"/>
        <c:holeSize val="50"/>
      </c:doughnutChart>
    </c:plotArea>
    <c:legend>
      <c:legendPos val="r"/>
      <c:layout>
        <c:manualLayout>
          <c:xMode val="edge"/>
          <c:yMode val="edge"/>
          <c:x val="0.68876037302753734"/>
          <c:y val="0.34294682525469683"/>
          <c:w val="0.25917020335205454"/>
          <c:h val="0.31410616950873044"/>
        </c:manualLayout>
      </c:layout>
      <c:overlay val="0"/>
      <c:txPr>
        <a:bodyPr/>
        <a:lstStyle/>
        <a:p>
          <a:pPr>
            <a:defRPr sz="1400" b="1"/>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8056"/>
          </a:xfrm>
          <a:prstGeom prst="rect">
            <a:avLst/>
          </a:prstGeom>
        </p:spPr>
        <p:txBody>
          <a:bodyPr vert="horz" lIns="93146" tIns="46573" rIns="93146" bIns="46573" rtlCol="0"/>
          <a:lstStyle>
            <a:lvl1pPr algn="l">
              <a:defRPr sz="1200"/>
            </a:lvl1pPr>
          </a:lstStyle>
          <a:p>
            <a:endParaRPr lang="en-GB"/>
          </a:p>
        </p:txBody>
      </p:sp>
      <p:sp>
        <p:nvSpPr>
          <p:cNvPr id="3" name="Date Placeholder 2"/>
          <p:cNvSpPr>
            <a:spLocks noGrp="1"/>
          </p:cNvSpPr>
          <p:nvPr>
            <p:ph type="dt" idx="1"/>
          </p:nvPr>
        </p:nvSpPr>
        <p:spPr>
          <a:xfrm>
            <a:off x="3850443" y="1"/>
            <a:ext cx="2945659" cy="498056"/>
          </a:xfrm>
          <a:prstGeom prst="rect">
            <a:avLst/>
          </a:prstGeom>
        </p:spPr>
        <p:txBody>
          <a:bodyPr vert="horz" lIns="93146" tIns="46573" rIns="93146" bIns="46573" rtlCol="0"/>
          <a:lstStyle>
            <a:lvl1pPr algn="r">
              <a:defRPr sz="1200"/>
            </a:lvl1pPr>
          </a:lstStyle>
          <a:p>
            <a:fld id="{FCB984A0-F247-4AED-A3C4-70D78A2A3F06}" type="datetimeFigureOut">
              <a:rPr lang="en-GB" smtClean="0"/>
              <a:t>30/04/2026</a:t>
            </a:fld>
            <a:endParaRPr lang="en-GB"/>
          </a:p>
        </p:txBody>
      </p:sp>
      <p:sp>
        <p:nvSpPr>
          <p:cNvPr id="4" name="Slide Image Placeholder 3"/>
          <p:cNvSpPr>
            <a:spLocks noGrp="1" noRot="1" noChangeAspect="1"/>
          </p:cNvSpPr>
          <p:nvPr>
            <p:ph type="sldImg" idx="2"/>
          </p:nvPr>
        </p:nvSpPr>
        <p:spPr>
          <a:xfrm>
            <a:off x="423863" y="1241425"/>
            <a:ext cx="5949950" cy="3348038"/>
          </a:xfrm>
          <a:prstGeom prst="rect">
            <a:avLst/>
          </a:prstGeom>
          <a:noFill/>
          <a:ln w="12700">
            <a:solidFill>
              <a:prstClr val="black"/>
            </a:solidFill>
          </a:ln>
        </p:spPr>
        <p:txBody>
          <a:bodyPr vert="horz" lIns="93146" tIns="46573" rIns="93146" bIns="46573" rtlCol="0" anchor="ctr"/>
          <a:lstStyle/>
          <a:p>
            <a:endParaRPr lang="en-GB"/>
          </a:p>
        </p:txBody>
      </p:sp>
      <p:sp>
        <p:nvSpPr>
          <p:cNvPr id="5" name="Notes Placeholder 4"/>
          <p:cNvSpPr>
            <a:spLocks noGrp="1"/>
          </p:cNvSpPr>
          <p:nvPr>
            <p:ph type="body" sz="quarter" idx="3"/>
          </p:nvPr>
        </p:nvSpPr>
        <p:spPr>
          <a:xfrm>
            <a:off x="679768" y="4777196"/>
            <a:ext cx="5438140" cy="3908614"/>
          </a:xfrm>
          <a:prstGeom prst="rect">
            <a:avLst/>
          </a:prstGeom>
        </p:spPr>
        <p:txBody>
          <a:bodyPr vert="horz" lIns="93146" tIns="46573" rIns="93146" bIns="4657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3146" tIns="46573" rIns="93146" bIns="46573"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3146" tIns="46573" rIns="93146" bIns="46573" rtlCol="0" anchor="b"/>
          <a:lstStyle>
            <a:lvl1pPr algn="r">
              <a:defRPr sz="1200"/>
            </a:lvl1pPr>
          </a:lstStyle>
          <a:p>
            <a:fld id="{4639CACF-CA70-446E-A87E-F1B38C1B6C21}" type="slidenum">
              <a:rPr lang="en-GB" smtClean="0"/>
              <a:t>‹#›</a:t>
            </a:fld>
            <a:endParaRPr lang="en-GB"/>
          </a:p>
        </p:txBody>
      </p:sp>
    </p:spTree>
    <p:extLst>
      <p:ext uri="{BB962C8B-B14F-4D97-AF65-F5344CB8AC3E}">
        <p14:creationId xmlns:p14="http://schemas.microsoft.com/office/powerpoint/2010/main" val="3394507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Endless tedious debate about what is TV and what isn’t TV</a:t>
            </a:r>
          </a:p>
          <a:p>
            <a:r>
              <a:rPr lang="en-US" dirty="0"/>
              <a:t>Just want to move beyond this and take advantage of the fantastic opportunities offered by TV</a:t>
            </a:r>
            <a:endParaRPr lang="en-GB" dirty="0"/>
          </a:p>
        </p:txBody>
      </p:sp>
      <p:sp>
        <p:nvSpPr>
          <p:cNvPr id="4" name="Slide Number Placeholder 3"/>
          <p:cNvSpPr>
            <a:spLocks noGrp="1"/>
          </p:cNvSpPr>
          <p:nvPr>
            <p:ph type="sldNum" sz="quarter" idx="5"/>
          </p:nvPr>
        </p:nvSpPr>
        <p:spPr/>
        <p:txBody>
          <a:bodyPr/>
          <a:lstStyle/>
          <a:p>
            <a:pPr defTabSz="904250">
              <a:defRPr/>
            </a:pPr>
            <a:fld id="{81FBA66E-2E48-479D-BCB5-E0D11BE9259E}" type="slidenum">
              <a:rPr lang="en-GB">
                <a:solidFill>
                  <a:prstClr val="black"/>
                </a:solidFill>
                <a:latin typeface="Calibri" panose="020F0502020204030204"/>
              </a:rPr>
              <a:pPr defTabSz="904250">
                <a:defRPr/>
              </a:pPr>
              <a:t>1</a:t>
            </a:fld>
            <a:endParaRPr lang="en-GB">
              <a:solidFill>
                <a:prstClr val="black"/>
              </a:solidFill>
              <a:latin typeface="Calibri" panose="020F0502020204030204"/>
            </a:endParaRPr>
          </a:p>
        </p:txBody>
      </p:sp>
    </p:spTree>
    <p:extLst>
      <p:ext uri="{BB962C8B-B14F-4D97-AF65-F5344CB8AC3E}">
        <p14:creationId xmlns:p14="http://schemas.microsoft.com/office/powerpoint/2010/main" val="4127404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defRPr/>
            </a:pPr>
            <a:r>
              <a:rPr lang="en-GB" dirty="0"/>
              <a:t>Adding in the sustained effect enables you to see the total profit delivery position.</a:t>
            </a:r>
          </a:p>
          <a:p>
            <a:pPr defTabSz="966338">
              <a:defRPr/>
            </a:pPr>
            <a:endParaRPr lang="en-GB" dirty="0"/>
          </a:p>
          <a:p>
            <a:r>
              <a:rPr lang="en-US" dirty="0"/>
              <a:t>Considering all three speeds of payback Linear TV is unmatched as the full profit volume driver – delivering c. 47% of total volume.</a:t>
            </a:r>
            <a:endParaRPr lang="en-GB" dirty="0"/>
          </a:p>
        </p:txBody>
      </p:sp>
      <p:sp>
        <p:nvSpPr>
          <p:cNvPr id="4" name="Slide Number Placeholder 3"/>
          <p:cNvSpPr>
            <a:spLocks noGrp="1"/>
          </p:cNvSpPr>
          <p:nvPr>
            <p:ph type="sldNum" sz="quarter" idx="5"/>
          </p:nvPr>
        </p:nvSpPr>
        <p:spPr/>
        <p:txBody>
          <a:bodyPr/>
          <a:lstStyle/>
          <a:p>
            <a:fld id="{BA0DFD36-33EA-4DB4-B32D-6EBE0B1D4496}" type="slidenum">
              <a:rPr lang="en-GB" smtClean="0"/>
              <a:t>2</a:t>
            </a:fld>
            <a:endParaRPr lang="en-GB" dirty="0"/>
          </a:p>
        </p:txBody>
      </p:sp>
    </p:spTree>
    <p:extLst>
      <p:ext uri="{BB962C8B-B14F-4D97-AF65-F5344CB8AC3E}">
        <p14:creationId xmlns:p14="http://schemas.microsoft.com/office/powerpoint/2010/main" val="3437353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550B1-184C-F168-EE6B-534591FC4C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69218F-5251-4B9B-3206-CB8E3CD799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F899A7-2F23-57E9-7707-AC8BAC91AE81}"/>
              </a:ext>
            </a:extLst>
          </p:cNvPr>
          <p:cNvSpPr>
            <a:spLocks noGrp="1"/>
          </p:cNvSpPr>
          <p:nvPr>
            <p:ph type="body" idx="1"/>
          </p:nvPr>
        </p:nvSpPr>
        <p:spPr/>
        <p:txBody>
          <a:bodyPr/>
          <a:lstStyle/>
          <a:p>
            <a:r>
              <a:rPr lang="en-US" dirty="0"/>
              <a:t>There has been some debate about what is and what isn’t TV but really it’s pretty straightforward. Total TV should be defined not by a panel but by the people who matter: advertisers and viewers.</a:t>
            </a:r>
          </a:p>
          <a:p>
            <a:r>
              <a:rPr lang="en-US" dirty="0"/>
              <a:t>To advertisers, TV means professionally produced, regulated, independently measured and verified by humans. That means that everything that appears on the screen – both your advertising and the content it appears within – has been consciously approved by people so you can have confidence in the company you keep.</a:t>
            </a:r>
          </a:p>
          <a:p>
            <a:r>
              <a:rPr lang="en-US" dirty="0"/>
              <a:t>Viewers don’t really know or care about those things. They might know TV is regulated because they’re aware that there’s someone they can complain to or they might know that it’s measured since they see viewing figures after a big event but all those things simply translate into trust for viewers. TV and TV advertising is substantially more trusted than any other channel.</a:t>
            </a:r>
          </a:p>
          <a:p>
            <a:r>
              <a:rPr lang="en-US" dirty="0"/>
              <a:t>And rather than all the acronyms, Total TV is simply one extraordinary environment – linear, linear addressable, subscription platforms, broadcast video </a:t>
            </a:r>
            <a:r>
              <a:rPr lang="en-US" dirty="0" err="1"/>
              <a:t>etc</a:t>
            </a:r>
            <a:r>
              <a:rPr lang="en-US" dirty="0"/>
              <a:t> – that is available in two modes. Mass or 1 : many and addressable or 1:1.</a:t>
            </a:r>
          </a:p>
          <a:p>
            <a:endParaRPr lang="en-US" dirty="0"/>
          </a:p>
          <a:p>
            <a:endParaRPr lang="en-GB" dirty="0"/>
          </a:p>
        </p:txBody>
      </p:sp>
      <p:sp>
        <p:nvSpPr>
          <p:cNvPr id="4" name="Slide Number Placeholder 3">
            <a:extLst>
              <a:ext uri="{FF2B5EF4-FFF2-40B4-BE49-F238E27FC236}">
                <a16:creationId xmlns:a16="http://schemas.microsoft.com/office/drawing/2014/main" id="{97682424-D821-5014-3554-D5BC4E381293}"/>
              </a:ext>
            </a:extLst>
          </p:cNvPr>
          <p:cNvSpPr>
            <a:spLocks noGrp="1"/>
          </p:cNvSpPr>
          <p:nvPr>
            <p:ph type="sldNum" sz="quarter" idx="10"/>
          </p:nvPr>
        </p:nvSpPr>
        <p:spPr/>
        <p:txBody>
          <a:bodyPr/>
          <a:lstStyle/>
          <a:p>
            <a:pPr marL="0" marR="0" lvl="0" indent="0" algn="r" defTabSz="952378" rtl="0" eaLnBrk="1" fontAlgn="auto" latinLnBrk="0" hangingPunct="1">
              <a:lnSpc>
                <a:spcPct val="100000"/>
              </a:lnSpc>
              <a:spcBef>
                <a:spcPts val="0"/>
              </a:spcBef>
              <a:spcAft>
                <a:spcPts val="0"/>
              </a:spcAft>
              <a:buClrTx/>
              <a:buSzTx/>
              <a:buFontTx/>
              <a:buNone/>
              <a:tabLst/>
              <a:defRPr/>
            </a:pPr>
            <a:fld id="{F281A8CC-AA9E-4ED1-97A5-A7C9D992D055}"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52378"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329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904250">
              <a:defRPr/>
            </a:pPr>
            <a:fld id="{81FBA66E-2E48-479D-BCB5-E0D11BE9259E}" type="slidenum">
              <a:rPr lang="en-GB">
                <a:solidFill>
                  <a:prstClr val="black"/>
                </a:solidFill>
                <a:latin typeface="Calibri" panose="020F0502020204030204"/>
              </a:rPr>
              <a:pPr defTabSz="904250">
                <a:defRPr/>
              </a:pPr>
              <a:t>5</a:t>
            </a:fld>
            <a:endParaRPr lang="en-GB">
              <a:solidFill>
                <a:prstClr val="black"/>
              </a:solidFill>
              <a:latin typeface="Calibri" panose="020F0502020204030204"/>
            </a:endParaRPr>
          </a:p>
        </p:txBody>
      </p:sp>
    </p:spTree>
    <p:extLst>
      <p:ext uri="{BB962C8B-B14F-4D97-AF65-F5344CB8AC3E}">
        <p14:creationId xmlns:p14="http://schemas.microsoft.com/office/powerpoint/2010/main" val="384402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727CA-2D06-B80B-E768-4286FACA81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B93A77-0A7F-585C-21C0-FECB846742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8B678E-4621-5559-A60B-C6452E6D0F1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FB38EB6-C2AF-790C-7993-C3F7F5C64130}"/>
              </a:ext>
            </a:extLst>
          </p:cNvPr>
          <p:cNvSpPr>
            <a:spLocks noGrp="1"/>
          </p:cNvSpPr>
          <p:nvPr>
            <p:ph type="sldNum" sz="quarter" idx="10"/>
          </p:nvPr>
        </p:nvSpPr>
        <p:spPr/>
        <p:txBody>
          <a:bodyPr/>
          <a:lstStyle/>
          <a:p>
            <a:pPr defTabSz="914287">
              <a:defRPr/>
            </a:pPr>
            <a:fld id="{F281A8CC-AA9E-4ED1-97A5-A7C9D992D055}" type="slidenum">
              <a:rPr lang="en-GB">
                <a:solidFill>
                  <a:prstClr val="black"/>
                </a:solidFill>
                <a:latin typeface="Calibri" panose="020F0502020204030204"/>
              </a:rPr>
              <a:pPr defTabSz="914287">
                <a:defRPr/>
              </a:pPr>
              <a:t>6</a:t>
            </a:fld>
            <a:endParaRPr lang="en-GB">
              <a:solidFill>
                <a:prstClr val="black"/>
              </a:solidFill>
              <a:latin typeface="Calibri" panose="020F0502020204030204"/>
            </a:endParaRPr>
          </a:p>
        </p:txBody>
      </p:sp>
    </p:spTree>
    <p:extLst>
      <p:ext uri="{BB962C8B-B14F-4D97-AF65-F5344CB8AC3E}">
        <p14:creationId xmlns:p14="http://schemas.microsoft.com/office/powerpoint/2010/main" val="3600945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9FB65-3BA9-6489-F2AA-0D09F6F29F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E868F9-F7CD-DE16-59FF-21F81E203C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B900A0-2CE6-5CC0-FF6C-A39DF9C8CFC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673AEFF-0680-E415-78BC-6F20D91D71CF}"/>
              </a:ext>
            </a:extLst>
          </p:cNvPr>
          <p:cNvSpPr>
            <a:spLocks noGrp="1"/>
          </p:cNvSpPr>
          <p:nvPr>
            <p:ph type="sldNum" sz="quarter" idx="5"/>
          </p:nvPr>
        </p:nvSpPr>
        <p:spPr/>
        <p:txBody>
          <a:bodyPr/>
          <a:lstStyle/>
          <a:p>
            <a:pPr defTabSz="904250">
              <a:defRPr/>
            </a:pPr>
            <a:fld id="{DBC01CE4-3762-45B6-9736-1C63892740C8}" type="slidenum">
              <a:rPr lang="en-GB">
                <a:solidFill>
                  <a:prstClr val="black"/>
                </a:solidFill>
                <a:latin typeface="Calibri" panose="020F0502020204030204"/>
              </a:rPr>
              <a:pPr defTabSz="904250">
                <a:defRPr/>
              </a:pPr>
              <a:t>7</a:t>
            </a:fld>
            <a:endParaRPr lang="en-GB">
              <a:solidFill>
                <a:prstClr val="black"/>
              </a:solidFill>
              <a:latin typeface="Calibri" panose="020F0502020204030204"/>
            </a:endParaRPr>
          </a:p>
        </p:txBody>
      </p:sp>
    </p:spTree>
    <p:extLst>
      <p:ext uri="{BB962C8B-B14F-4D97-AF65-F5344CB8AC3E}">
        <p14:creationId xmlns:p14="http://schemas.microsoft.com/office/powerpoint/2010/main" val="1123477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E4794-8EB4-10AA-BFC8-E36BC0AA1A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A38C31-2707-3456-3ACF-7CB497A881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4C4544-45D9-DBCB-9B07-35A434C864D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1472050-C6BD-AD67-17A7-D03F21358614}"/>
              </a:ext>
            </a:extLst>
          </p:cNvPr>
          <p:cNvSpPr>
            <a:spLocks noGrp="1"/>
          </p:cNvSpPr>
          <p:nvPr>
            <p:ph type="sldNum" sz="quarter" idx="5"/>
          </p:nvPr>
        </p:nvSpPr>
        <p:spPr/>
        <p:txBody>
          <a:bodyPr/>
          <a:lstStyle/>
          <a:p>
            <a:pPr defTabSz="904250">
              <a:defRPr/>
            </a:pPr>
            <a:fld id="{4639CACF-CA70-446E-A87E-F1B38C1B6C21}" type="slidenum">
              <a:rPr lang="en-GB">
                <a:solidFill>
                  <a:prstClr val="black"/>
                </a:solidFill>
                <a:latin typeface="Calibri" panose="020F0502020204030204"/>
              </a:rPr>
              <a:pPr defTabSz="904250">
                <a:defRPr/>
              </a:pPr>
              <a:t>8</a:t>
            </a:fld>
            <a:endParaRPr lang="en-GB">
              <a:solidFill>
                <a:prstClr val="black"/>
              </a:solidFill>
              <a:latin typeface="Calibri" panose="020F0502020204030204"/>
            </a:endParaRPr>
          </a:p>
        </p:txBody>
      </p:sp>
    </p:spTree>
    <p:extLst>
      <p:ext uri="{BB962C8B-B14F-4D97-AF65-F5344CB8AC3E}">
        <p14:creationId xmlns:p14="http://schemas.microsoft.com/office/powerpoint/2010/main" val="2737536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D089B-F40E-C373-165C-F33A416AFD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6B99ED-8637-ED74-9A47-F2468A4704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3310C1-D511-2E67-0FDA-B38782A7539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972A3DB-F698-E6A9-52B5-2A243F3289D9}"/>
              </a:ext>
            </a:extLst>
          </p:cNvPr>
          <p:cNvSpPr>
            <a:spLocks noGrp="1"/>
          </p:cNvSpPr>
          <p:nvPr>
            <p:ph type="sldNum" sz="quarter" idx="5"/>
          </p:nvPr>
        </p:nvSpPr>
        <p:spPr/>
        <p:txBody>
          <a:bodyPr/>
          <a:lstStyle/>
          <a:p>
            <a:pPr defTabSz="904250">
              <a:defRPr/>
            </a:pPr>
            <a:fld id="{4639CACF-CA70-446E-A87E-F1B38C1B6C21}" type="slidenum">
              <a:rPr lang="en-GB">
                <a:solidFill>
                  <a:prstClr val="black"/>
                </a:solidFill>
                <a:latin typeface="Calibri" panose="020F0502020204030204"/>
              </a:rPr>
              <a:pPr defTabSz="904250">
                <a:defRPr/>
              </a:pPr>
              <a:t>9</a:t>
            </a:fld>
            <a:endParaRPr lang="en-GB">
              <a:solidFill>
                <a:prstClr val="black"/>
              </a:solidFill>
              <a:latin typeface="Calibri" panose="020F0502020204030204"/>
            </a:endParaRPr>
          </a:p>
        </p:txBody>
      </p:sp>
    </p:spTree>
    <p:extLst>
      <p:ext uri="{BB962C8B-B14F-4D97-AF65-F5344CB8AC3E}">
        <p14:creationId xmlns:p14="http://schemas.microsoft.com/office/powerpoint/2010/main" val="2419543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B3ADD-4CD8-71EB-2223-B72A9221EE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7557FD-1A3B-D715-7B1F-0D124A39927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9161250-8AFE-1AED-288C-8AEF8E1D89E9}"/>
              </a:ext>
            </a:extLst>
          </p:cNvPr>
          <p:cNvSpPr>
            <a:spLocks noGrp="1"/>
          </p:cNvSpPr>
          <p:nvPr>
            <p:ph type="body" idx="1"/>
          </p:nvPr>
        </p:nvSpPr>
        <p:spPr/>
        <p:txBody>
          <a:bodyPr/>
          <a:lstStyle/>
          <a:p>
            <a:pPr algn="l"/>
            <a:r>
              <a:rPr lang="en-GB" dirty="0">
                <a:solidFill>
                  <a:srgbClr val="323A4E"/>
                </a:solidFill>
                <a:latin typeface="proxima-nova"/>
              </a:rPr>
              <a:t>. </a:t>
            </a:r>
            <a:endParaRPr lang="en-GB" dirty="0"/>
          </a:p>
        </p:txBody>
      </p:sp>
      <p:sp>
        <p:nvSpPr>
          <p:cNvPr id="4" name="Slide Number Placeholder 3">
            <a:extLst>
              <a:ext uri="{FF2B5EF4-FFF2-40B4-BE49-F238E27FC236}">
                <a16:creationId xmlns:a16="http://schemas.microsoft.com/office/drawing/2014/main" id="{E7058AFE-92C1-3589-F7E5-8A127CCC9FF2}"/>
              </a:ext>
            </a:extLst>
          </p:cNvPr>
          <p:cNvSpPr>
            <a:spLocks noGrp="1"/>
          </p:cNvSpPr>
          <p:nvPr>
            <p:ph type="sldNum" sz="quarter" idx="5"/>
          </p:nvPr>
        </p:nvSpPr>
        <p:spPr/>
        <p:txBody>
          <a:bodyPr/>
          <a:lstStyle/>
          <a:p>
            <a:pPr defTabSz="904250">
              <a:defRPr/>
            </a:pPr>
            <a:fld id="{DBC01CE4-3762-45B6-9736-1C63892740C8}" type="slidenum">
              <a:rPr lang="en-GB">
                <a:solidFill>
                  <a:prstClr val="black"/>
                </a:solidFill>
                <a:latin typeface="Calibri" panose="020F0502020204030204"/>
              </a:rPr>
              <a:pPr defTabSz="904250">
                <a:defRPr/>
              </a:pPr>
              <a:t>10</a:t>
            </a:fld>
            <a:endParaRPr lang="en-GB">
              <a:solidFill>
                <a:prstClr val="black"/>
              </a:solidFill>
              <a:latin typeface="Calibri" panose="020F0502020204030204"/>
            </a:endParaRPr>
          </a:p>
        </p:txBody>
      </p:sp>
    </p:spTree>
    <p:extLst>
      <p:ext uri="{BB962C8B-B14F-4D97-AF65-F5344CB8AC3E}">
        <p14:creationId xmlns:p14="http://schemas.microsoft.com/office/powerpoint/2010/main" val="27654827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9C4F8-F0A7-AB6B-38D0-FF65D683D2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E045C3-60C2-60F2-86CD-FB6B74CACC3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185866D-6FFC-5251-EB2F-06FABADBFA25}"/>
              </a:ext>
            </a:extLst>
          </p:cNvPr>
          <p:cNvSpPr>
            <a:spLocks noGrp="1"/>
          </p:cNvSpPr>
          <p:nvPr>
            <p:ph type="body" idx="1"/>
          </p:nvPr>
        </p:nvSpPr>
        <p:spPr/>
        <p:txBody>
          <a:bodyPr/>
          <a:lstStyle/>
          <a:p>
            <a:pPr algn="l"/>
            <a:r>
              <a:rPr lang="en-GB" dirty="0">
                <a:solidFill>
                  <a:srgbClr val="323A4E"/>
                </a:solidFill>
                <a:latin typeface="proxima-nova"/>
              </a:rPr>
              <a:t>. </a:t>
            </a:r>
            <a:endParaRPr lang="en-GB" dirty="0"/>
          </a:p>
        </p:txBody>
      </p:sp>
      <p:sp>
        <p:nvSpPr>
          <p:cNvPr id="4" name="Slide Number Placeholder 3">
            <a:extLst>
              <a:ext uri="{FF2B5EF4-FFF2-40B4-BE49-F238E27FC236}">
                <a16:creationId xmlns:a16="http://schemas.microsoft.com/office/drawing/2014/main" id="{EE602401-E98E-CE80-5812-43B28C1CF85E}"/>
              </a:ext>
            </a:extLst>
          </p:cNvPr>
          <p:cNvSpPr>
            <a:spLocks noGrp="1"/>
          </p:cNvSpPr>
          <p:nvPr>
            <p:ph type="sldNum" sz="quarter" idx="5"/>
          </p:nvPr>
        </p:nvSpPr>
        <p:spPr/>
        <p:txBody>
          <a:bodyPr/>
          <a:lstStyle/>
          <a:p>
            <a:pPr defTabSz="904250">
              <a:defRPr/>
            </a:pPr>
            <a:fld id="{DBC01CE4-3762-45B6-9736-1C63892740C8}" type="slidenum">
              <a:rPr lang="en-GB">
                <a:solidFill>
                  <a:prstClr val="black"/>
                </a:solidFill>
                <a:latin typeface="Calibri" panose="020F0502020204030204"/>
              </a:rPr>
              <a:pPr defTabSz="904250">
                <a:defRPr/>
              </a:pPr>
              <a:t>11</a:t>
            </a:fld>
            <a:endParaRPr lang="en-GB">
              <a:solidFill>
                <a:prstClr val="black"/>
              </a:solidFill>
              <a:latin typeface="Calibri" panose="020F0502020204030204"/>
            </a:endParaRPr>
          </a:p>
        </p:txBody>
      </p:sp>
    </p:spTree>
    <p:extLst>
      <p:ext uri="{BB962C8B-B14F-4D97-AF65-F5344CB8AC3E}">
        <p14:creationId xmlns:p14="http://schemas.microsoft.com/office/powerpoint/2010/main" val="1111852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7B7CE-05D7-5E4A-652E-4D47A462C6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9EEA0F-0AAC-13D4-77AB-3D937FD2C1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19579B-B5F9-7BC0-2D74-AD5AF16B5C7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763BA09-C9D6-7F9A-2F67-47C8ECE3BD04}"/>
              </a:ext>
            </a:extLst>
          </p:cNvPr>
          <p:cNvSpPr>
            <a:spLocks noGrp="1"/>
          </p:cNvSpPr>
          <p:nvPr>
            <p:ph type="sldNum" sz="quarter" idx="5"/>
          </p:nvPr>
        </p:nvSpPr>
        <p:spPr/>
        <p:txBody>
          <a:bodyPr/>
          <a:lstStyle/>
          <a:p>
            <a:pPr defTabSz="904250">
              <a:defRPr/>
            </a:pPr>
            <a:fld id="{4639CACF-CA70-446E-A87E-F1B38C1B6C21}" type="slidenum">
              <a:rPr lang="en-GB">
                <a:solidFill>
                  <a:prstClr val="black"/>
                </a:solidFill>
                <a:latin typeface="Calibri" panose="020F0502020204030204"/>
              </a:rPr>
              <a:pPr defTabSz="904250">
                <a:defRPr/>
              </a:pPr>
              <a:t>12</a:t>
            </a:fld>
            <a:endParaRPr lang="en-GB">
              <a:solidFill>
                <a:prstClr val="black"/>
              </a:solidFill>
              <a:latin typeface="Calibri" panose="020F0502020204030204"/>
            </a:endParaRPr>
          </a:p>
        </p:txBody>
      </p:sp>
    </p:spTree>
    <p:extLst>
      <p:ext uri="{BB962C8B-B14F-4D97-AF65-F5344CB8AC3E}">
        <p14:creationId xmlns:p14="http://schemas.microsoft.com/office/powerpoint/2010/main" val="1375888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550B1-184C-F168-EE6B-534591FC4C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69218F-5251-4B9B-3206-CB8E3CD799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F899A7-2F23-57E9-7707-AC8BAC91AE8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7682424-D821-5014-3554-D5BC4E381293}"/>
              </a:ext>
            </a:extLst>
          </p:cNvPr>
          <p:cNvSpPr>
            <a:spLocks noGrp="1"/>
          </p:cNvSpPr>
          <p:nvPr>
            <p:ph type="sldNum" sz="quarter" idx="10"/>
          </p:nvPr>
        </p:nvSpPr>
        <p:spPr/>
        <p:txBody>
          <a:bodyPr/>
          <a:lstStyle/>
          <a:p>
            <a:pPr defTabSz="941807">
              <a:defRPr/>
            </a:pPr>
            <a:fld id="{F281A8CC-AA9E-4ED1-97A5-A7C9D992D055}" type="slidenum">
              <a:rPr lang="en-GB">
                <a:solidFill>
                  <a:prstClr val="black"/>
                </a:solidFill>
                <a:latin typeface="Calibri" panose="020F0502020204030204"/>
              </a:rPr>
              <a:pPr defTabSz="941807">
                <a:defRPr/>
              </a:pPr>
              <a:t>13</a:t>
            </a:fld>
            <a:endParaRPr lang="en-GB">
              <a:solidFill>
                <a:prstClr val="black"/>
              </a:solidFill>
              <a:latin typeface="Calibri" panose="020F0502020204030204"/>
            </a:endParaRPr>
          </a:p>
        </p:txBody>
      </p:sp>
    </p:spTree>
    <p:extLst>
      <p:ext uri="{BB962C8B-B14F-4D97-AF65-F5344CB8AC3E}">
        <p14:creationId xmlns:p14="http://schemas.microsoft.com/office/powerpoint/2010/main" val="21603290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F4776-3BB2-ACBF-112C-77C54CD977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146EBB-B32B-FE4F-638C-055FD9F397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06408C-B7F0-2735-5DA4-2C64E63FE30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864D4E3-5395-7EEC-DF25-541D784E113C}"/>
              </a:ext>
            </a:extLst>
          </p:cNvPr>
          <p:cNvSpPr>
            <a:spLocks noGrp="1"/>
          </p:cNvSpPr>
          <p:nvPr>
            <p:ph type="sldNum" sz="quarter" idx="10"/>
          </p:nvPr>
        </p:nvSpPr>
        <p:spPr/>
        <p:txBody>
          <a:bodyPr/>
          <a:lstStyle/>
          <a:p>
            <a:pPr defTabSz="941807">
              <a:defRPr/>
            </a:pPr>
            <a:fld id="{F281A8CC-AA9E-4ED1-97A5-A7C9D992D055}" type="slidenum">
              <a:rPr lang="en-GB">
                <a:solidFill>
                  <a:prstClr val="black"/>
                </a:solidFill>
                <a:latin typeface="Calibri" panose="020F0502020204030204"/>
              </a:rPr>
              <a:pPr defTabSz="941807">
                <a:defRPr/>
              </a:pPr>
              <a:t>14</a:t>
            </a:fld>
            <a:endParaRPr lang="en-GB">
              <a:solidFill>
                <a:prstClr val="black"/>
              </a:solidFill>
              <a:latin typeface="Calibri" panose="020F0502020204030204"/>
            </a:endParaRPr>
          </a:p>
        </p:txBody>
      </p:sp>
    </p:spTree>
    <p:extLst>
      <p:ext uri="{BB962C8B-B14F-4D97-AF65-F5344CB8AC3E}">
        <p14:creationId xmlns:p14="http://schemas.microsoft.com/office/powerpoint/2010/main" val="32713117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2.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3.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4.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5.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6.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7.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8.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9.xml"/></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0.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1.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2.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3.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4.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5.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6.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7.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8.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9.xml"/></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0.xml"/></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1.xml"/></Relationships>
</file>

<file path=ppt/slideLayouts/_rels/slideLayout5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2.xml"/></Relationships>
</file>

<file path=ppt/slideLayouts/_rels/slideLayout5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3.xml"/></Relationships>
</file>

<file path=ppt/slideLayouts/_rels/slideLayout5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4.xml"/></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5.xml"/></Relationships>
</file>

<file path=ppt/slideLayouts/_rels/slideLayout5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6.xml"/></Relationships>
</file>

<file path=ppt/slideLayouts/_rels/slideLayout5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7.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8.xml"/></Relationships>
</file>

<file path=ppt/slideLayouts/_rels/slideLayout5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9.xml"/></Relationships>
</file>

<file path=ppt/slideLayouts/_rels/slideLayout5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0.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2.xml"/></Relationships>
</file>

<file path=ppt/slideLayouts/_rels/slideLayout6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3.xml"/></Relationships>
</file>

<file path=ppt/slideLayouts/_rels/slideLayout6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4.xml"/></Relationships>
</file>

<file path=ppt/slideLayouts/_rels/slideLayout6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5.xml"/></Relationships>
</file>

<file path=ppt/slideLayouts/_rels/slideLayout6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6.xml"/></Relationships>
</file>

<file path=ppt/slideLayouts/_rels/slideLayout6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7.xml"/></Relationships>
</file>

<file path=ppt/slideLayouts/_rels/slideLayout6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8.xml"/></Relationships>
</file>

<file path=ppt/slideLayouts/_rels/slideLayout6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9.xml"/></Relationships>
</file>

<file path=ppt/slideLayouts/_rels/slideLayout6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0.xml"/></Relationships>
</file>

<file path=ppt/slideLayouts/_rels/slideLayout6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1.xml"/></Relationships>
</file>

<file path=ppt/slideLayouts/_rels/slideLayout7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2.xml"/></Relationships>
</file>

<file path=ppt/slideLayouts/_rels/slideLayout7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3.xml"/></Relationships>
</file>

<file path=ppt/slideLayouts/_rels/slideLayout7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4.xml"/></Relationships>
</file>

<file path=ppt/slideLayouts/_rels/slideLayout7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5.xml"/></Relationships>
</file>

<file path=ppt/slideLayouts/_rels/slideLayout7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6.xml"/></Relationships>
</file>

<file path=ppt/slideLayouts/_rels/slideLayout7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7.xml"/></Relationships>
</file>

<file path=ppt/slideLayouts/_rels/slideLayout7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8.xml"/></Relationships>
</file>

<file path=ppt/slideLayouts/_rels/slideLayout7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9.xml"/></Relationships>
</file>

<file path=ppt/slideLayouts/_rels/slideLayout7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0.xml"/></Relationships>
</file>

<file path=ppt/slideLayouts/_rels/slideLayout7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1.xml"/></Relationships>
</file>

<file path=ppt/slideLayouts/_rels/slideLayout8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2.xml"/></Relationships>
</file>

<file path=ppt/slideLayouts/_rels/slideLayout8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3.xml"/></Relationships>
</file>

<file path=ppt/slideLayouts/_rels/slideLayout8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4.xml"/></Relationships>
</file>

<file path=ppt/slideLayouts/_rels/slideLayout8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5.xml"/></Relationships>
</file>

<file path=ppt/slideLayouts/_rels/slideLayout8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6.xml"/></Relationships>
</file>

<file path=ppt/slideLayouts/_rels/slideLayout8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7.xml"/></Relationships>
</file>

<file path=ppt/slideLayouts/_rels/slideLayout8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8.xml"/></Relationships>
</file>

<file path=ppt/slideLayouts/_rels/slideLayout8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9.xml"/></Relationships>
</file>

<file path=ppt/slideLayouts/_rels/slideLayout8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1.xml"/></Relationships>
</file>

<file path=ppt/slideLayouts/_rels/slideLayout9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3.xml"/></Relationships>
</file>

<file path=ppt/slideLayouts/_rels/slideLayout9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4.xml"/></Relationships>
</file>

<file path=ppt/slideLayouts/_rels/slideLayout9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5.xml"/></Relationships>
</file>

<file path=ppt/slideLayouts/_rels/slideLayout9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6.xml"/></Relationships>
</file>

<file path=ppt/slideLayouts/_rels/slideLayout9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7.xml"/></Relationships>
</file>

<file path=ppt/slideLayouts/_rels/slideLayout9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8.xml"/></Relationships>
</file>

<file path=ppt/slideLayouts/_rels/slideLayout10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9.xml"/></Relationships>
</file>

<file path=ppt/slideLayouts/_rels/slideLayout10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0.xml"/></Relationships>
</file>

<file path=ppt/slideLayouts/_rels/slideLayout10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1.xml"/></Relationships>
</file>

<file path=ppt/slideLayouts/_rels/slideLayout10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2.xml"/></Relationships>
</file>

<file path=ppt/slideLayouts/_rels/slideLayout10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3.xml"/></Relationships>
</file>

<file path=ppt/slideLayouts/_rels/slideLayout10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4.xml"/></Relationships>
</file>

<file path=ppt/slideLayouts/_rels/slideLayout10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5.xml"/></Relationships>
</file>

<file path=ppt/slideLayouts/_rels/slideLayout10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6.xml"/></Relationships>
</file>

<file path=ppt/slideLayouts/_rels/slideLayout10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7.xml"/></Relationships>
</file>

<file path=ppt/slideLayouts/_rels/slideLayout10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8.xml"/></Relationships>
</file>

<file path=ppt/slideLayouts/_rels/slideLayout11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9.xml"/></Relationships>
</file>

<file path=ppt/slideLayouts/_rels/slideLayout11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0.xml"/></Relationships>
</file>

<file path=ppt/slideLayouts/_rels/slideLayout11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1.xml"/></Relationships>
</file>

<file path=ppt/slideLayouts/_rels/slideLayout11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2.xml"/></Relationships>
</file>

<file path=ppt/slideLayouts/_rels/slideLayout11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3.xml"/></Relationships>
</file>

<file path=ppt/slideLayouts/_rels/slideLayout11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4.xml"/></Relationships>
</file>

<file path=ppt/slideLayouts/_rels/slideLayout11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5.xml"/></Relationships>
</file>

<file path=ppt/slideLayouts/_rels/slideLayout11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6.xml"/></Relationships>
</file>

<file path=ppt/slideLayouts/_rels/slideLayout11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7.xml"/></Relationships>
</file>

<file path=ppt/slideLayouts/_rels/slideLayout11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8.xml"/></Relationships>
</file>

<file path=ppt/slideLayouts/_rels/slideLayout12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9.xml"/></Relationships>
</file>

<file path=ppt/slideLayouts/_rels/slideLayout12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20.xml"/></Relationships>
</file>

<file path=ppt/slideLayouts/_rels/slideLayout12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21.xml"/></Relationships>
</file>

<file path=ppt/slideLayouts/_rels/slideLayout123.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23.xml"/></Relationships>
</file>

<file path=ppt/slideLayouts/_rels/slideLayout124.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24.xml"/></Relationships>
</file>

<file path=ppt/slideLayouts/_rels/slideLayout125.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25.xml"/></Relationships>
</file>

<file path=ppt/slideLayouts/_rels/slideLayout126.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26.xml"/></Relationships>
</file>

<file path=ppt/slideLayouts/_rels/slideLayout12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27.xml"/></Relationships>
</file>

<file path=ppt/slideLayouts/_rels/slideLayout128.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28.xml"/></Relationships>
</file>

<file path=ppt/slideLayouts/_rels/slideLayout129.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29.xml"/></Relationships>
</file>

<file path=ppt/slideLayouts/_rels/slideLayout130.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30.xml"/></Relationships>
</file>

<file path=ppt/slideLayouts/_rels/slideLayout131.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31.xml"/></Relationships>
</file>

<file path=ppt/slideLayouts/_rels/slideLayout132.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32.xml"/></Relationships>
</file>

<file path=ppt/slideLayouts/_rels/slideLayout133.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33.xml"/></Relationships>
</file>

<file path=ppt/slideLayouts/_rels/slideLayout134.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34.xml"/></Relationships>
</file>

<file path=ppt/slideLayouts/_rels/slideLayout135.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35.xml"/></Relationships>
</file>

<file path=ppt/slideLayouts/_rels/slideLayout136.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36.xml"/></Relationships>
</file>

<file path=ppt/slideLayouts/_rels/slideLayout13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37.xml"/></Relationships>
</file>

<file path=ppt/slideLayouts/_rels/slideLayout138.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38.xml"/></Relationships>
</file>

<file path=ppt/slideLayouts/_rels/slideLayout139.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39.xml"/></Relationships>
</file>

<file path=ppt/slideLayouts/_rels/slideLayout140.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40.xml"/></Relationships>
</file>

<file path=ppt/slideLayouts/_rels/slideLayout141.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41.xml"/></Relationships>
</file>

<file path=ppt/slideLayouts/_rels/slideLayout142.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42.xml"/></Relationships>
</file>

<file path=ppt/slideLayouts/_rels/slideLayout143.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43.xml"/></Relationships>
</file>

<file path=ppt/slideLayouts/_rels/slideLayout144.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44.xml"/></Relationships>
</file>

<file path=ppt/slideLayouts/_rels/slideLayout145.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45.xml"/></Relationships>
</file>

<file path=ppt/slideLayouts/_rels/slideLayout146.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46.xml"/></Relationships>
</file>

<file path=ppt/slideLayouts/_rels/slideLayout14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47.xml"/></Relationships>
</file>

<file path=ppt/slideLayouts/_rels/slideLayout148.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48.xml"/></Relationships>
</file>

<file path=ppt/slideLayouts/_rels/slideLayout149.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49.xml"/></Relationships>
</file>

<file path=ppt/slideLayouts/_rels/slideLayout150.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50.xml"/></Relationships>
</file>

<file path=ppt/slideLayouts/_rels/slideLayout151.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5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358588" y="1292694"/>
            <a:ext cx="5298141" cy="2411176"/>
          </a:xfrm>
        </p:spPr>
        <p:txBody>
          <a:bodyPr anchor="t">
            <a:normAutofit/>
          </a:bodyPr>
          <a:lstStyle>
            <a:lvl1pPr algn="l">
              <a:defRPr sz="4000" b="1">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2E6EF22D-7DBE-4099-99F0-B83DD9779912}" type="datetimeFigureOut">
              <a:rPr lang="en-GB" smtClean="0"/>
              <a:t>30/04/2026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1" name="Text Placeholder 14"/>
          <p:cNvSpPr>
            <a:spLocks noGrp="1"/>
          </p:cNvSpPr>
          <p:nvPr>
            <p:ph type="body" sz="quarter" idx="15" hasCustomPrompt="1"/>
          </p:nvPr>
        </p:nvSpPr>
        <p:spPr>
          <a:xfrm>
            <a:off x="565622" y="571616"/>
            <a:ext cx="5530378" cy="352613"/>
          </a:xfrm>
        </p:spPr>
        <p:txBody>
          <a:bodyPr>
            <a:normAutofit/>
          </a:bodyPr>
          <a:lstStyle>
            <a:lvl1pPr marL="0" algn="l" defTabSz="914400" rtl="0" eaLnBrk="1" latinLnBrk="0" hangingPunct="1">
              <a:lnSpc>
                <a:spcPct val="90000"/>
              </a:lnSpc>
              <a:spcBef>
                <a:spcPct val="0"/>
              </a:spcBef>
              <a:buNone/>
              <a:defRPr lang="en-US" sz="1700" b="1" kern="1200" cap="none" spc="0" baseline="0" dirty="0" smtClean="0">
                <a:solidFill>
                  <a:schemeClr val="bg1"/>
                </a:solidFill>
                <a:latin typeface="+mj-lt"/>
                <a:ea typeface="+mj-ea"/>
                <a:cs typeface="+mj-cs"/>
              </a:defRPr>
            </a:lvl1pPr>
          </a:lstStyle>
          <a:p>
            <a:pPr lvl="0"/>
            <a:r>
              <a:rPr lang="en-US"/>
              <a:t>EDIT MASTER TEXT STYLES</a:t>
            </a:r>
          </a:p>
        </p:txBody>
      </p:sp>
      <p:sp>
        <p:nvSpPr>
          <p:cNvPr id="7" name="Text Placeholder 6">
            <a:extLst>
              <a:ext uri="{FF2B5EF4-FFF2-40B4-BE49-F238E27FC236}">
                <a16:creationId xmlns:a16="http://schemas.microsoft.com/office/drawing/2014/main" id="{77FD7B46-C0E5-4A41-9337-30B99A971FC8}"/>
              </a:ext>
            </a:extLst>
          </p:cNvPr>
          <p:cNvSpPr>
            <a:spLocks noGrp="1"/>
          </p:cNvSpPr>
          <p:nvPr>
            <p:ph type="body" sz="quarter" idx="16" hasCustomPrompt="1"/>
          </p:nvPr>
        </p:nvSpPr>
        <p:spPr>
          <a:xfrm>
            <a:off x="358588" y="3806104"/>
            <a:ext cx="5299200" cy="596244"/>
          </a:xfrm>
        </p:spPr>
        <p:txBody>
          <a:bodyPr lIns="108000" anchor="b" anchorCtr="0">
            <a:normAutofit/>
          </a:bodyPr>
          <a:lstStyle>
            <a:lvl1pPr>
              <a:defRPr sz="17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Speaker name</a:t>
            </a:r>
            <a:endParaRPr lang="en-GB"/>
          </a:p>
        </p:txBody>
      </p:sp>
    </p:spTree>
    <p:custDataLst>
      <p:tags r:id="rId1"/>
    </p:custDataLst>
    <p:extLst>
      <p:ext uri="{BB962C8B-B14F-4D97-AF65-F5344CB8AC3E}">
        <p14:creationId xmlns:p14="http://schemas.microsoft.com/office/powerpoint/2010/main" val="2568372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2E6EF22D-7DBE-4099-99F0-B83DD9779912}" type="datetimeFigureOut">
              <a:rPr lang="en-GB" smtClean="0"/>
              <a:t>30/04/2026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a:t>EDIT MASTER TEXT STYLES</a:t>
            </a:r>
          </a:p>
        </p:txBody>
      </p:sp>
    </p:spTree>
    <p:custDataLst>
      <p:tags r:id="rId1"/>
    </p:custDataLst>
    <p:extLst>
      <p:ext uri="{BB962C8B-B14F-4D97-AF65-F5344CB8AC3E}">
        <p14:creationId xmlns:p14="http://schemas.microsoft.com/office/powerpoint/2010/main" val="459667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a:t>Click to edit Master text styles</a:t>
            </a:r>
          </a:p>
        </p:txBody>
      </p:sp>
    </p:spTree>
    <p:custDataLst>
      <p:tags r:id="rId1"/>
    </p:custDataLst>
    <p:extLst>
      <p:ext uri="{BB962C8B-B14F-4D97-AF65-F5344CB8AC3E}">
        <p14:creationId xmlns:p14="http://schemas.microsoft.com/office/powerpoint/2010/main" val="4042369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475" y="359944"/>
            <a:ext cx="11341099" cy="1021181"/>
          </a:xfrm>
        </p:spPr>
        <p:txBody>
          <a:bodyPr/>
          <a:lstStyle>
            <a:lvl1pPr>
              <a:defRPr/>
            </a:lvl1pPr>
          </a:lstStyle>
          <a:p>
            <a:r>
              <a:rPr lang="en-US"/>
              <a:t>Click to edit </a:t>
            </a:r>
            <a:br>
              <a:rPr lang="en-US"/>
            </a:br>
            <a:r>
              <a:rPr lang="en-US"/>
              <a:t>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9" name="Content Placeholder 7"/>
          <p:cNvSpPr>
            <a:spLocks noGrp="1"/>
          </p:cNvSpPr>
          <p:nvPr>
            <p:ph sz="quarter" idx="14"/>
          </p:nvPr>
        </p:nvSpPr>
        <p:spPr>
          <a:xfrm>
            <a:off x="379142" y="1614207"/>
            <a:ext cx="11296030" cy="36515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cxnSp>
        <p:nvCxnSpPr>
          <p:cNvPr id="8" name="Straight Connector 7"/>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614294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9" name="Content Placeholder 7"/>
          <p:cNvSpPr>
            <a:spLocks noGrp="1"/>
          </p:cNvSpPr>
          <p:nvPr>
            <p:ph sz="quarter" idx="14"/>
          </p:nvPr>
        </p:nvSpPr>
        <p:spPr>
          <a:xfrm>
            <a:off x="379142" y="1614207"/>
            <a:ext cx="5562600" cy="36515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cxnSp>
        <p:nvCxnSpPr>
          <p:cNvPr id="8" name="Straight Connector 7"/>
          <p:cNvCxnSpPr/>
          <p:nvPr userDrawn="1"/>
        </p:nvCxnSpPr>
        <p:spPr>
          <a:xfrm>
            <a:off x="479425"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Content Placeholder 7"/>
          <p:cNvSpPr>
            <a:spLocks noGrp="1"/>
          </p:cNvSpPr>
          <p:nvPr>
            <p:ph sz="quarter" idx="16"/>
          </p:nvPr>
        </p:nvSpPr>
        <p:spPr>
          <a:xfrm>
            <a:off x="6096000" y="1614207"/>
            <a:ext cx="5562600" cy="36515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2" name="Straight Connector 11"/>
          <p:cNvCxnSpPr/>
          <p:nvPr userDrawn="1"/>
        </p:nvCxnSpPr>
        <p:spPr>
          <a:xfrm>
            <a:off x="6196283"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228578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graph">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272054" y="359945"/>
            <a:ext cx="5594826" cy="5197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3"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spTree>
    <p:custDataLst>
      <p:tags r:id="rId1"/>
    </p:custDataLst>
    <p:extLst>
      <p:ext uri="{BB962C8B-B14F-4D97-AF65-F5344CB8AC3E}">
        <p14:creationId xmlns:p14="http://schemas.microsoft.com/office/powerpoint/2010/main" val="2260147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r>
              <a:rPr lang="en-US"/>
              <a:t>Click icon to add picture</a:t>
            </a:r>
            <a:endParaRPr lang="en-GB"/>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spTree>
    <p:custDataLst>
      <p:tags r:id="rId1"/>
    </p:custDataLst>
    <p:extLst>
      <p:ext uri="{BB962C8B-B14F-4D97-AF65-F5344CB8AC3E}">
        <p14:creationId xmlns:p14="http://schemas.microsoft.com/office/powerpoint/2010/main" val="3287409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Click to 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0" name="Straight Connector 9"/>
          <p:cNvCxnSpPr/>
          <p:nvPr userDrawn="1"/>
        </p:nvCxnSpPr>
        <p:spPr>
          <a:xfrm>
            <a:off x="487996"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3" name="Straight Connector 12"/>
          <p:cNvCxnSpPr/>
          <p:nvPr userDrawn="1"/>
        </p:nvCxnSpPr>
        <p:spPr>
          <a:xfrm>
            <a:off x="427335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2" name="Straight Connector 21"/>
          <p:cNvCxnSpPr/>
          <p:nvPr userDrawn="1"/>
        </p:nvCxnSpPr>
        <p:spPr>
          <a:xfrm>
            <a:off x="806728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8">
            <a:extLst>
              <a:ext uri="{FF2B5EF4-FFF2-40B4-BE49-F238E27FC236}">
                <a16:creationId xmlns:a16="http://schemas.microsoft.com/office/drawing/2014/main" id="{8DFCE19A-1050-41D6-952B-88D1EA6241CC}"/>
              </a:ext>
            </a:extLst>
          </p:cNvPr>
          <p:cNvSpPr>
            <a:spLocks noGrp="1"/>
          </p:cNvSpPr>
          <p:nvPr>
            <p:ph type="pic" sz="quarter" idx="14"/>
          </p:nvPr>
        </p:nvSpPr>
        <p:spPr>
          <a:xfrm>
            <a:off x="4273355" y="1428749"/>
            <a:ext cx="3645289" cy="2106775"/>
          </a:xfrm>
          <a:prstGeom prst="rect">
            <a:avLst/>
          </a:prstGeom>
          <a:solidFill>
            <a:schemeClr val="bg1">
              <a:lumMod val="85000"/>
            </a:schemeClr>
          </a:solidFill>
        </p:spPr>
        <p:txBody>
          <a:bodyPr/>
          <a:lstStyle/>
          <a:p>
            <a:r>
              <a:rPr lang="en-US"/>
              <a:t>Click icon to add picture</a:t>
            </a:r>
            <a:endParaRPr lang="en-GB"/>
          </a:p>
        </p:txBody>
      </p:sp>
      <p:sp>
        <p:nvSpPr>
          <p:cNvPr id="28" name="Picture Placeholder 8">
            <a:extLst>
              <a:ext uri="{FF2B5EF4-FFF2-40B4-BE49-F238E27FC236}">
                <a16:creationId xmlns:a16="http://schemas.microsoft.com/office/drawing/2014/main" id="{474332AB-8E82-4D2C-A077-AD78447B3B65}"/>
              </a:ext>
            </a:extLst>
          </p:cNvPr>
          <p:cNvSpPr>
            <a:spLocks noGrp="1"/>
          </p:cNvSpPr>
          <p:nvPr>
            <p:ph type="pic" sz="quarter" idx="15"/>
          </p:nvPr>
        </p:nvSpPr>
        <p:spPr>
          <a:xfrm>
            <a:off x="8067285" y="1428749"/>
            <a:ext cx="3645289" cy="2106775"/>
          </a:xfrm>
          <a:prstGeom prst="rect">
            <a:avLst/>
          </a:prstGeom>
          <a:solidFill>
            <a:schemeClr val="bg1">
              <a:lumMod val="85000"/>
            </a:schemeClr>
          </a:solidFill>
        </p:spPr>
        <p:txBody>
          <a:bodyPr/>
          <a:lstStyle/>
          <a:p>
            <a:r>
              <a:rPr lang="en-US"/>
              <a:t>Click icon to add picture</a:t>
            </a:r>
            <a:endParaRPr lang="en-GB"/>
          </a:p>
        </p:txBody>
      </p:sp>
      <p:sp>
        <p:nvSpPr>
          <p:cNvPr id="29" name="Picture Placeholder 8">
            <a:extLst>
              <a:ext uri="{FF2B5EF4-FFF2-40B4-BE49-F238E27FC236}">
                <a16:creationId xmlns:a16="http://schemas.microsoft.com/office/drawing/2014/main" id="{44395837-4037-4FBC-A80F-2DFA7942FF5A}"/>
              </a:ext>
            </a:extLst>
          </p:cNvPr>
          <p:cNvSpPr>
            <a:spLocks noGrp="1"/>
          </p:cNvSpPr>
          <p:nvPr>
            <p:ph type="pic" sz="quarter" idx="22"/>
          </p:nvPr>
        </p:nvSpPr>
        <p:spPr>
          <a:xfrm>
            <a:off x="479425" y="1428749"/>
            <a:ext cx="3645289" cy="2106775"/>
          </a:xfrm>
          <a:prstGeom prst="rect">
            <a:avLst/>
          </a:prstGeo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2041668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Click to edit Master text styles</a:t>
            </a:r>
          </a:p>
        </p:txBody>
      </p:sp>
      <p:sp>
        <p:nvSpPr>
          <p:cNvPr id="9" name="Text Placeholder 6"/>
          <p:cNvSpPr>
            <a:spLocks noGrp="1"/>
          </p:cNvSpPr>
          <p:nvPr>
            <p:ph type="body" sz="quarter" idx="13"/>
          </p:nvPr>
        </p:nvSpPr>
        <p:spPr>
          <a:xfrm>
            <a:off x="377759" y="3831702"/>
            <a:ext cx="2792238" cy="144303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0" name="Straight Connector 9"/>
          <p:cNvCxnSpPr/>
          <p:nvPr userDrawn="1"/>
        </p:nvCxnSpPr>
        <p:spPr>
          <a:xfrm>
            <a:off x="487997"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3337118" y="3822699"/>
            <a:ext cx="2680405" cy="144303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3" name="Straight Connector 12"/>
          <p:cNvCxnSpPr/>
          <p:nvPr userDrawn="1"/>
        </p:nvCxnSpPr>
        <p:spPr>
          <a:xfrm>
            <a:off x="3330340"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6184644" y="3822699"/>
            <a:ext cx="2680405" cy="144303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2" name="Straight Connector 21"/>
          <p:cNvCxnSpPr/>
          <p:nvPr userDrawn="1"/>
        </p:nvCxnSpPr>
        <p:spPr>
          <a:xfrm>
            <a:off x="6181255"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16">
            <a:extLst>
              <a:ext uri="{FF2B5EF4-FFF2-40B4-BE49-F238E27FC236}">
                <a16:creationId xmlns:a16="http://schemas.microsoft.com/office/drawing/2014/main" id="{CCB00622-CF55-4D6B-A1E3-FEDA9C507933}"/>
              </a:ext>
            </a:extLst>
          </p:cNvPr>
          <p:cNvSpPr>
            <a:spLocks noGrp="1"/>
          </p:cNvSpPr>
          <p:nvPr>
            <p:ph type="pic" sz="quarter" idx="23"/>
          </p:nvPr>
        </p:nvSpPr>
        <p:spPr>
          <a:xfrm>
            <a:off x="479425" y="1428750"/>
            <a:ext cx="2680405" cy="2106774"/>
          </a:xfrm>
          <a:solidFill>
            <a:schemeClr val="bg1">
              <a:lumMod val="85000"/>
            </a:schemeClr>
          </a:solidFill>
        </p:spPr>
        <p:txBody>
          <a:bodyPr/>
          <a:lstStyle/>
          <a:p>
            <a:r>
              <a:rPr lang="en-US"/>
              <a:t>Click icon to add picture</a:t>
            </a:r>
            <a:endParaRPr lang="en-GB"/>
          </a:p>
        </p:txBody>
      </p:sp>
      <p:sp>
        <p:nvSpPr>
          <p:cNvPr id="28" name="Picture Placeholder 16">
            <a:extLst>
              <a:ext uri="{FF2B5EF4-FFF2-40B4-BE49-F238E27FC236}">
                <a16:creationId xmlns:a16="http://schemas.microsoft.com/office/drawing/2014/main" id="{2B88D738-52E2-4893-86C8-E779DC5CA1A3}"/>
              </a:ext>
            </a:extLst>
          </p:cNvPr>
          <p:cNvSpPr>
            <a:spLocks noGrp="1"/>
          </p:cNvSpPr>
          <p:nvPr>
            <p:ph type="pic" sz="quarter" idx="24"/>
          </p:nvPr>
        </p:nvSpPr>
        <p:spPr>
          <a:xfrm>
            <a:off x="3330340" y="1428750"/>
            <a:ext cx="2680405" cy="2106774"/>
          </a:xfrm>
          <a:solidFill>
            <a:schemeClr val="bg1">
              <a:lumMod val="85000"/>
            </a:schemeClr>
          </a:solidFill>
        </p:spPr>
        <p:txBody>
          <a:bodyPr/>
          <a:lstStyle/>
          <a:p>
            <a:r>
              <a:rPr lang="en-US"/>
              <a:t>Click icon to add picture</a:t>
            </a:r>
            <a:endParaRPr lang="en-GB"/>
          </a:p>
        </p:txBody>
      </p:sp>
      <p:sp>
        <p:nvSpPr>
          <p:cNvPr id="29" name="Picture Placeholder 16">
            <a:extLst>
              <a:ext uri="{FF2B5EF4-FFF2-40B4-BE49-F238E27FC236}">
                <a16:creationId xmlns:a16="http://schemas.microsoft.com/office/drawing/2014/main" id="{796217F8-03C9-4D68-93B3-20FA2E83EE1B}"/>
              </a:ext>
            </a:extLst>
          </p:cNvPr>
          <p:cNvSpPr>
            <a:spLocks noGrp="1"/>
          </p:cNvSpPr>
          <p:nvPr>
            <p:ph type="pic" sz="quarter" idx="25"/>
          </p:nvPr>
        </p:nvSpPr>
        <p:spPr>
          <a:xfrm>
            <a:off x="6181255" y="1428750"/>
            <a:ext cx="2680405" cy="2106774"/>
          </a:xfrm>
          <a:solidFill>
            <a:schemeClr val="bg1">
              <a:lumMod val="85000"/>
            </a:schemeClr>
          </a:solidFill>
        </p:spPr>
        <p:txBody>
          <a:bodyPr/>
          <a:lstStyle/>
          <a:p>
            <a:r>
              <a:rPr lang="en-US"/>
              <a:t>Click icon to add picture</a:t>
            </a:r>
            <a:endParaRPr lang="en-GB"/>
          </a:p>
        </p:txBody>
      </p:sp>
      <p:sp>
        <p:nvSpPr>
          <p:cNvPr id="30" name="Picture Placeholder 16">
            <a:extLst>
              <a:ext uri="{FF2B5EF4-FFF2-40B4-BE49-F238E27FC236}">
                <a16:creationId xmlns:a16="http://schemas.microsoft.com/office/drawing/2014/main" id="{2723B1CA-8DFB-497B-9F08-8CA0C90D7E3E}"/>
              </a:ext>
            </a:extLst>
          </p:cNvPr>
          <p:cNvSpPr>
            <a:spLocks noGrp="1"/>
          </p:cNvSpPr>
          <p:nvPr>
            <p:ph type="pic" sz="quarter" idx="26"/>
          </p:nvPr>
        </p:nvSpPr>
        <p:spPr>
          <a:xfrm>
            <a:off x="9032169" y="1428750"/>
            <a:ext cx="2680405" cy="2106774"/>
          </a:xfrm>
          <a:solidFill>
            <a:schemeClr val="bg1">
              <a:lumMod val="85000"/>
            </a:schemeClr>
          </a:solidFill>
        </p:spPr>
        <p:txBody>
          <a:bodyPr/>
          <a:lstStyle/>
          <a:p>
            <a:r>
              <a:rPr lang="en-US"/>
              <a:t>Click icon to add picture</a:t>
            </a:r>
            <a:endParaRPr lang="en-GB"/>
          </a:p>
        </p:txBody>
      </p:sp>
      <p:cxnSp>
        <p:nvCxnSpPr>
          <p:cNvPr id="31" name="Straight Connector 30">
            <a:extLst>
              <a:ext uri="{FF2B5EF4-FFF2-40B4-BE49-F238E27FC236}">
                <a16:creationId xmlns:a16="http://schemas.microsoft.com/office/drawing/2014/main" id="{B54C563D-6383-41D0-9D47-C959095D88EA}"/>
              </a:ext>
            </a:extLst>
          </p:cNvPr>
          <p:cNvCxnSpPr/>
          <p:nvPr userDrawn="1"/>
        </p:nvCxnSpPr>
        <p:spPr>
          <a:xfrm>
            <a:off x="9030574"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32" name="Text Placeholder 6">
            <a:extLst>
              <a:ext uri="{FF2B5EF4-FFF2-40B4-BE49-F238E27FC236}">
                <a16:creationId xmlns:a16="http://schemas.microsoft.com/office/drawing/2014/main" id="{334F0F9F-7167-4551-BFAC-B216392DF765}"/>
              </a:ext>
            </a:extLst>
          </p:cNvPr>
          <p:cNvSpPr>
            <a:spLocks noGrp="1"/>
          </p:cNvSpPr>
          <p:nvPr>
            <p:ph type="body" sz="quarter" idx="27"/>
          </p:nvPr>
        </p:nvSpPr>
        <p:spPr>
          <a:xfrm>
            <a:off x="9032170" y="3822699"/>
            <a:ext cx="2680405" cy="144303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custDataLst>
      <p:tags r:id="rId1"/>
    </p:custDataLst>
    <p:extLst>
      <p:ext uri="{BB962C8B-B14F-4D97-AF65-F5344CB8AC3E}">
        <p14:creationId xmlns:p14="http://schemas.microsoft.com/office/powerpoint/2010/main" val="3500596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Click to edit Master text styles</a:t>
            </a:r>
          </a:p>
        </p:txBody>
      </p:sp>
      <p:sp>
        <p:nvSpPr>
          <p:cNvPr id="17" name="Picture Placeholder 16"/>
          <p:cNvSpPr>
            <a:spLocks noGrp="1"/>
          </p:cNvSpPr>
          <p:nvPr>
            <p:ph type="pic" sz="quarter" idx="19"/>
          </p:nvPr>
        </p:nvSpPr>
        <p:spPr>
          <a:xfrm>
            <a:off x="479425" y="1428750"/>
            <a:ext cx="2680405" cy="3836988"/>
          </a:xfrm>
          <a:solidFill>
            <a:schemeClr val="bg1">
              <a:lumMod val="85000"/>
            </a:schemeClr>
          </a:solidFill>
        </p:spPr>
        <p:txBody>
          <a:bodyPr/>
          <a:lstStyle/>
          <a:p>
            <a:r>
              <a:rPr lang="en-US"/>
              <a:t>Click icon to add picture</a:t>
            </a:r>
            <a:endParaRPr lang="en-GB"/>
          </a:p>
        </p:txBody>
      </p:sp>
      <p:sp>
        <p:nvSpPr>
          <p:cNvPr id="20" name="Picture Placeholder 16"/>
          <p:cNvSpPr>
            <a:spLocks noGrp="1"/>
          </p:cNvSpPr>
          <p:nvPr>
            <p:ph type="pic" sz="quarter" idx="20"/>
          </p:nvPr>
        </p:nvSpPr>
        <p:spPr>
          <a:xfrm>
            <a:off x="3330340" y="1428750"/>
            <a:ext cx="2680405" cy="3836988"/>
          </a:xfrm>
          <a:solidFill>
            <a:schemeClr val="bg1">
              <a:lumMod val="85000"/>
            </a:schemeClr>
          </a:solidFill>
        </p:spPr>
        <p:txBody>
          <a:bodyPr/>
          <a:lstStyle/>
          <a:p>
            <a:r>
              <a:rPr lang="en-US"/>
              <a:t>Click icon to add picture</a:t>
            </a:r>
            <a:endParaRPr lang="en-GB"/>
          </a:p>
        </p:txBody>
      </p:sp>
      <p:sp>
        <p:nvSpPr>
          <p:cNvPr id="21" name="Picture Placeholder 16"/>
          <p:cNvSpPr>
            <a:spLocks noGrp="1"/>
          </p:cNvSpPr>
          <p:nvPr>
            <p:ph type="pic" sz="quarter" idx="21"/>
          </p:nvPr>
        </p:nvSpPr>
        <p:spPr>
          <a:xfrm>
            <a:off x="6181255" y="1428750"/>
            <a:ext cx="2680405" cy="3836988"/>
          </a:xfrm>
          <a:solidFill>
            <a:schemeClr val="bg1">
              <a:lumMod val="85000"/>
            </a:schemeClr>
          </a:solidFill>
        </p:spPr>
        <p:txBody>
          <a:bodyPr/>
          <a:lstStyle/>
          <a:p>
            <a:r>
              <a:rPr lang="en-US"/>
              <a:t>Click icon to add picture</a:t>
            </a:r>
            <a:endParaRPr lang="en-GB"/>
          </a:p>
        </p:txBody>
      </p:sp>
      <p:sp>
        <p:nvSpPr>
          <p:cNvPr id="18" name="Picture Placeholder 16"/>
          <p:cNvSpPr>
            <a:spLocks noGrp="1"/>
          </p:cNvSpPr>
          <p:nvPr>
            <p:ph type="pic" sz="quarter" idx="22"/>
          </p:nvPr>
        </p:nvSpPr>
        <p:spPr>
          <a:xfrm>
            <a:off x="9032169" y="1428750"/>
            <a:ext cx="2680405" cy="3836988"/>
          </a:xfr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2029977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mp;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5369668" y="1428750"/>
            <a:ext cx="6342907" cy="3836988"/>
          </a:xfrm>
          <a:prstGeom prst="rect">
            <a:avLst/>
          </a:prstGeom>
          <a:solidFill>
            <a:schemeClr val="bg1">
              <a:lumMod val="85000"/>
            </a:schemeClr>
          </a:solidFill>
        </p:spPr>
        <p:txBody>
          <a:bodyPr/>
          <a:lstStyle/>
          <a:p>
            <a:r>
              <a:rPr lang="en-US"/>
              <a:t>Click icon to add picture</a:t>
            </a:r>
            <a:endParaRPr lang="en-GB"/>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spTree>
    <p:custDataLst>
      <p:tags r:id="rId1"/>
    </p:custDataLst>
    <p:extLst>
      <p:ext uri="{BB962C8B-B14F-4D97-AF65-F5344CB8AC3E}">
        <p14:creationId xmlns:p14="http://schemas.microsoft.com/office/powerpoint/2010/main" val="1085626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5442018" cy="3711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r>
              <a:rPr lang="en-US"/>
              <a:t>Click icon to add picture</a:t>
            </a:r>
            <a:endParaRPr lang="en-GB"/>
          </a:p>
        </p:txBody>
      </p:sp>
      <p:cxnSp>
        <p:nvCxnSpPr>
          <p:cNvPr id="10" name="Straight Connector 9"/>
          <p:cNvCxnSpPr/>
          <p:nvPr userDrawn="1"/>
        </p:nvCxnSpPr>
        <p:spPr>
          <a:xfrm>
            <a:off x="479425" y="142875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r>
              <a:rPr lang="en-US"/>
              <a:t>Click icon to add picture</a:t>
            </a:r>
            <a:endParaRPr lang="en-GB"/>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spTree>
    <p:custDataLst>
      <p:tags r:id="rId1"/>
    </p:custDataLst>
    <p:extLst>
      <p:ext uri="{BB962C8B-B14F-4D97-AF65-F5344CB8AC3E}">
        <p14:creationId xmlns:p14="http://schemas.microsoft.com/office/powerpoint/2010/main" val="2713468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mp; four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sp>
        <p:nvSpPr>
          <p:cNvPr id="18" name="Picture Placeholder 8">
            <a:extLst>
              <a:ext uri="{FF2B5EF4-FFF2-40B4-BE49-F238E27FC236}">
                <a16:creationId xmlns:a16="http://schemas.microsoft.com/office/drawing/2014/main" id="{C83E0A7E-A4E1-41C3-86F6-B6D82D556557}"/>
              </a:ext>
            </a:extLst>
          </p:cNvPr>
          <p:cNvSpPr>
            <a:spLocks noGrp="1"/>
          </p:cNvSpPr>
          <p:nvPr>
            <p:ph type="pic" sz="quarter" idx="14"/>
          </p:nvPr>
        </p:nvSpPr>
        <p:spPr>
          <a:xfrm>
            <a:off x="4930580" y="1428750"/>
            <a:ext cx="3318069" cy="1853970"/>
          </a:xfrm>
          <a:prstGeom prst="rect">
            <a:avLst/>
          </a:prstGeom>
          <a:solidFill>
            <a:schemeClr val="bg1">
              <a:lumMod val="85000"/>
            </a:schemeClr>
          </a:solidFill>
        </p:spPr>
        <p:txBody>
          <a:bodyPr/>
          <a:lstStyle/>
          <a:p>
            <a:r>
              <a:rPr lang="en-US"/>
              <a:t>Click icon to add picture</a:t>
            </a:r>
            <a:endParaRPr lang="en-GB"/>
          </a:p>
        </p:txBody>
      </p:sp>
      <p:sp>
        <p:nvSpPr>
          <p:cNvPr id="19" name="Picture Placeholder 8">
            <a:extLst>
              <a:ext uri="{FF2B5EF4-FFF2-40B4-BE49-F238E27FC236}">
                <a16:creationId xmlns:a16="http://schemas.microsoft.com/office/drawing/2014/main" id="{2E7303BD-8C87-4547-94CC-49DD3934C1D4}"/>
              </a:ext>
            </a:extLst>
          </p:cNvPr>
          <p:cNvSpPr>
            <a:spLocks noGrp="1"/>
          </p:cNvSpPr>
          <p:nvPr>
            <p:ph type="pic" sz="quarter" idx="15"/>
          </p:nvPr>
        </p:nvSpPr>
        <p:spPr>
          <a:xfrm>
            <a:off x="8394505" y="1428750"/>
            <a:ext cx="3318069" cy="1853970"/>
          </a:xfrm>
          <a:prstGeom prst="rect">
            <a:avLst/>
          </a:prstGeom>
          <a:solidFill>
            <a:schemeClr val="bg1">
              <a:lumMod val="85000"/>
            </a:schemeClr>
          </a:solidFill>
        </p:spPr>
        <p:txBody>
          <a:bodyPr/>
          <a:lstStyle/>
          <a:p>
            <a:r>
              <a:rPr lang="en-US"/>
              <a:t>Click icon to add picture</a:t>
            </a:r>
            <a:endParaRPr lang="en-GB"/>
          </a:p>
        </p:txBody>
      </p:sp>
      <p:sp>
        <p:nvSpPr>
          <p:cNvPr id="20" name="Picture Placeholder 8">
            <a:extLst>
              <a:ext uri="{FF2B5EF4-FFF2-40B4-BE49-F238E27FC236}">
                <a16:creationId xmlns:a16="http://schemas.microsoft.com/office/drawing/2014/main" id="{3F505454-5599-4E41-93B7-601ECB120810}"/>
              </a:ext>
            </a:extLst>
          </p:cNvPr>
          <p:cNvSpPr>
            <a:spLocks noGrp="1"/>
          </p:cNvSpPr>
          <p:nvPr>
            <p:ph type="pic" sz="quarter" idx="16"/>
          </p:nvPr>
        </p:nvSpPr>
        <p:spPr>
          <a:xfrm>
            <a:off x="8394505" y="3411769"/>
            <a:ext cx="3318069" cy="1853970"/>
          </a:xfrm>
          <a:prstGeom prst="rect">
            <a:avLst/>
          </a:prstGeom>
          <a:solidFill>
            <a:schemeClr val="bg1">
              <a:lumMod val="85000"/>
            </a:schemeClr>
          </a:solidFill>
        </p:spPr>
        <p:txBody>
          <a:bodyPr/>
          <a:lstStyle/>
          <a:p>
            <a:r>
              <a:rPr lang="en-US"/>
              <a:t>Click icon to add picture</a:t>
            </a:r>
            <a:endParaRPr lang="en-GB"/>
          </a:p>
        </p:txBody>
      </p:sp>
      <p:sp>
        <p:nvSpPr>
          <p:cNvPr id="21" name="Picture Placeholder 8">
            <a:extLst>
              <a:ext uri="{FF2B5EF4-FFF2-40B4-BE49-F238E27FC236}">
                <a16:creationId xmlns:a16="http://schemas.microsoft.com/office/drawing/2014/main" id="{3189B23B-90CA-44D3-94DB-D124B4FC4F69}"/>
              </a:ext>
            </a:extLst>
          </p:cNvPr>
          <p:cNvSpPr>
            <a:spLocks noGrp="1"/>
          </p:cNvSpPr>
          <p:nvPr>
            <p:ph type="pic" sz="quarter" idx="17"/>
          </p:nvPr>
        </p:nvSpPr>
        <p:spPr>
          <a:xfrm>
            <a:off x="4930580" y="3411769"/>
            <a:ext cx="3318069" cy="1853970"/>
          </a:xfrm>
          <a:prstGeom prst="rect">
            <a:avLst/>
          </a:prstGeo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39466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428750"/>
            <a:ext cx="3645289" cy="1853970"/>
          </a:xfrm>
          <a:prstGeom prst="rect">
            <a:avLst/>
          </a:prstGeom>
          <a:solidFill>
            <a:schemeClr val="bg1">
              <a:lumMod val="85000"/>
            </a:schemeClr>
          </a:solidFill>
        </p:spPr>
        <p:txBody>
          <a:bodyPr/>
          <a:lstStyle/>
          <a:p>
            <a:r>
              <a:rPr lang="en-US"/>
              <a:t>Click icon to add picture</a:t>
            </a:r>
            <a:endParaRPr lang="en-GB"/>
          </a:p>
        </p:txBody>
      </p:sp>
      <p:sp>
        <p:nvSpPr>
          <p:cNvPr id="12" name="Picture Placeholder 8"/>
          <p:cNvSpPr>
            <a:spLocks noGrp="1"/>
          </p:cNvSpPr>
          <p:nvPr>
            <p:ph type="pic" sz="quarter" idx="15"/>
          </p:nvPr>
        </p:nvSpPr>
        <p:spPr>
          <a:xfrm>
            <a:off x="8067285" y="1428750"/>
            <a:ext cx="3645289" cy="1853970"/>
          </a:xfrm>
          <a:prstGeom prst="rect">
            <a:avLst/>
          </a:prstGeom>
          <a:solidFill>
            <a:schemeClr val="bg1">
              <a:lumMod val="85000"/>
            </a:schemeClr>
          </a:solidFill>
        </p:spPr>
        <p:txBody>
          <a:bodyPr/>
          <a:lstStyle/>
          <a:p>
            <a:r>
              <a:rPr lang="en-US"/>
              <a:t>Click icon to add picture</a:t>
            </a:r>
            <a:endParaRPr lang="en-GB"/>
          </a:p>
        </p:txBody>
      </p:sp>
      <p:sp>
        <p:nvSpPr>
          <p:cNvPr id="17" name="Picture Placeholder 8"/>
          <p:cNvSpPr>
            <a:spLocks noGrp="1"/>
          </p:cNvSpPr>
          <p:nvPr>
            <p:ph type="pic" sz="quarter" idx="19"/>
          </p:nvPr>
        </p:nvSpPr>
        <p:spPr>
          <a:xfrm>
            <a:off x="479425" y="1428750"/>
            <a:ext cx="3645289" cy="1853970"/>
          </a:xfrm>
          <a:prstGeom prst="rect">
            <a:avLst/>
          </a:prstGeo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13" name="Picture Placeholder 8"/>
          <p:cNvSpPr>
            <a:spLocks noGrp="1"/>
          </p:cNvSpPr>
          <p:nvPr>
            <p:ph type="pic" sz="quarter" idx="16"/>
          </p:nvPr>
        </p:nvSpPr>
        <p:spPr>
          <a:xfrm>
            <a:off x="8067285" y="3411769"/>
            <a:ext cx="3645289" cy="1853970"/>
          </a:xfrm>
          <a:prstGeom prst="rect">
            <a:avLst/>
          </a:prstGeom>
          <a:solidFill>
            <a:schemeClr val="bg1">
              <a:lumMod val="85000"/>
            </a:schemeClr>
          </a:solidFill>
        </p:spPr>
        <p:txBody>
          <a:bodyPr/>
          <a:lstStyle/>
          <a:p>
            <a:r>
              <a:rPr lang="en-US"/>
              <a:t>Click icon to add picture</a:t>
            </a:r>
            <a:endParaRPr lang="en-GB"/>
          </a:p>
        </p:txBody>
      </p:sp>
      <p:sp>
        <p:nvSpPr>
          <p:cNvPr id="14" name="Picture Placeholder 8"/>
          <p:cNvSpPr>
            <a:spLocks noGrp="1"/>
          </p:cNvSpPr>
          <p:nvPr>
            <p:ph type="pic" sz="quarter" idx="17"/>
          </p:nvPr>
        </p:nvSpPr>
        <p:spPr>
          <a:xfrm>
            <a:off x="4273355" y="3411769"/>
            <a:ext cx="3645289" cy="1853970"/>
          </a:xfrm>
          <a:prstGeom prst="rect">
            <a:avLst/>
          </a:prstGeom>
          <a:solidFill>
            <a:schemeClr val="bg1">
              <a:lumMod val="85000"/>
            </a:schemeClr>
          </a:solidFill>
        </p:spPr>
        <p:txBody>
          <a:bodyPr/>
          <a:lstStyle/>
          <a:p>
            <a:r>
              <a:rPr lang="en-US"/>
              <a:t>Click icon to add picture</a:t>
            </a:r>
            <a:endParaRPr lang="en-GB"/>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sp>
        <p:nvSpPr>
          <p:cNvPr id="18" name="Picture Placeholder 8"/>
          <p:cNvSpPr>
            <a:spLocks noGrp="1"/>
          </p:cNvSpPr>
          <p:nvPr>
            <p:ph type="pic" sz="quarter" idx="20"/>
          </p:nvPr>
        </p:nvSpPr>
        <p:spPr>
          <a:xfrm>
            <a:off x="479425" y="3411769"/>
            <a:ext cx="3645289" cy="1853970"/>
          </a:xfrm>
          <a:prstGeom prst="rect">
            <a:avLst/>
          </a:prstGeo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1599120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371476" y="161420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E6EF22D-7DBE-4099-99F0-B83DD9779912}" type="datetimeFigureOut">
              <a:rPr lang="en-GB" smtClean="0"/>
              <a:t>30/04/2026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1521493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Long title 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5448300" cy="1468221"/>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371476" y="1930399"/>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E6EF22D-7DBE-4099-99F0-B83DD9779912}" type="datetimeFigureOut">
              <a:rPr lang="en-GB" smtClean="0"/>
              <a:t>30/04/2026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2276433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ext in bubble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621221" y="651774"/>
            <a:ext cx="3714140" cy="1021181"/>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621221" y="1614207"/>
            <a:ext cx="3714140" cy="4051479"/>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E6EF22D-7DBE-4099-99F0-B83DD9779912}" type="datetimeFigureOut">
              <a:rPr lang="en-GB" smtClean="0"/>
              <a:t>30/04/2026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1155902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ey statistic">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377758" y="2033529"/>
            <a:ext cx="4368867" cy="30591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p:cNvSpPr>
            <a:spLocks noGrp="1"/>
          </p:cNvSpPr>
          <p:nvPr>
            <p:ph type="title" hasCustomPrompt="1"/>
          </p:nvPr>
        </p:nvSpPr>
        <p:spPr>
          <a:xfrm>
            <a:off x="371476" y="182083"/>
            <a:ext cx="4459604" cy="1745777"/>
          </a:xfrm>
        </p:spPr>
        <p:txBody>
          <a:bodyPr bIns="0">
            <a:noAutofit/>
          </a:bodyPr>
          <a:lstStyle>
            <a:lvl1pPr>
              <a:defRPr sz="12600" kern="5000" spc="-700" baseline="0"/>
            </a:lvl1pPr>
          </a:lstStyle>
          <a:p>
            <a:r>
              <a:rPr lang="en-US"/>
              <a:t>XXX%</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9" y="5365115"/>
            <a:ext cx="11334816"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cxnSp>
        <p:nvCxnSpPr>
          <p:cNvPr id="11" name="Straight Connector 10"/>
          <p:cNvCxnSpPr/>
          <p:nvPr userDrawn="1"/>
        </p:nvCxnSpPr>
        <p:spPr>
          <a:xfrm>
            <a:off x="479425" y="1874892"/>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51757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15:clr>
            <a:srgbClr val="FBAE40"/>
          </p15:clr>
        </p15:guide>
        <p15:guide id="3" orient="horz"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Screen Video - Option 1">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30/04/2026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6" name="Picture Placeholder 5"/>
          <p:cNvSpPr>
            <a:spLocks noGrp="1"/>
          </p:cNvSpPr>
          <p:nvPr>
            <p:ph type="pic" sz="quarter" idx="13"/>
          </p:nvPr>
        </p:nvSpPr>
        <p:spPr>
          <a:xfrm>
            <a:off x="0" y="0"/>
            <a:ext cx="12192000" cy="5939790"/>
          </a:xfr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1471162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x Video - Option 1">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79425" y="447473"/>
            <a:ext cx="5535613" cy="2435428"/>
          </a:xfrm>
          <a:solidFill>
            <a:schemeClr val="bg1">
              <a:lumMod val="85000"/>
            </a:schemeClr>
          </a:solidFill>
        </p:spPr>
        <p:txBody>
          <a:bodyPr/>
          <a:lstStyle/>
          <a:p>
            <a:r>
              <a:rPr lang="en-US"/>
              <a:t>Click icon to add picture</a:t>
            </a:r>
            <a:endParaRPr lang="en-GB"/>
          </a:p>
        </p:txBody>
      </p:sp>
      <p:sp>
        <p:nvSpPr>
          <p:cNvPr id="17" name="Picture Placeholder 5"/>
          <p:cNvSpPr>
            <a:spLocks noGrp="1"/>
          </p:cNvSpPr>
          <p:nvPr>
            <p:ph type="pic" sz="quarter" idx="14"/>
          </p:nvPr>
        </p:nvSpPr>
        <p:spPr>
          <a:xfrm>
            <a:off x="6176962" y="447472"/>
            <a:ext cx="5535613" cy="2435428"/>
          </a:xfrm>
          <a:solidFill>
            <a:schemeClr val="bg1">
              <a:lumMod val="85000"/>
            </a:schemeClr>
          </a:solidFill>
        </p:spPr>
        <p:txBody>
          <a:bodyPr/>
          <a:lstStyle/>
          <a:p>
            <a:r>
              <a:rPr lang="en-US"/>
              <a:t>Click icon to add picture</a:t>
            </a:r>
            <a:endParaRPr lang="en-GB"/>
          </a:p>
        </p:txBody>
      </p:sp>
      <p:sp>
        <p:nvSpPr>
          <p:cNvPr id="18" name="Picture Placeholder 5"/>
          <p:cNvSpPr>
            <a:spLocks noGrp="1"/>
          </p:cNvSpPr>
          <p:nvPr>
            <p:ph type="pic" sz="quarter" idx="15"/>
          </p:nvPr>
        </p:nvSpPr>
        <p:spPr>
          <a:xfrm>
            <a:off x="6177278" y="3063315"/>
            <a:ext cx="5535613" cy="2435428"/>
          </a:xfrm>
          <a:solidFill>
            <a:schemeClr val="bg1">
              <a:lumMod val="85000"/>
            </a:schemeClr>
          </a:solidFill>
        </p:spPr>
        <p:txBody>
          <a:bodyPr/>
          <a:lstStyle/>
          <a:p>
            <a:r>
              <a:rPr lang="en-US"/>
              <a:t>Click icon to add picture</a:t>
            </a:r>
            <a:endParaRPr lang="en-GB"/>
          </a:p>
        </p:txBody>
      </p:sp>
      <p:sp>
        <p:nvSpPr>
          <p:cNvPr id="19" name="Picture Placeholder 5"/>
          <p:cNvSpPr>
            <a:spLocks noGrp="1"/>
          </p:cNvSpPr>
          <p:nvPr>
            <p:ph type="pic" sz="quarter" idx="16"/>
          </p:nvPr>
        </p:nvSpPr>
        <p:spPr>
          <a:xfrm>
            <a:off x="479425" y="3058519"/>
            <a:ext cx="5535613" cy="2435428"/>
          </a:xfrm>
          <a:solidFill>
            <a:schemeClr val="bg1">
              <a:lumMod val="85000"/>
            </a:schemeClr>
          </a:solidFill>
        </p:spPr>
        <p:txBody>
          <a:bodyPr/>
          <a:lstStyle/>
          <a:p>
            <a:r>
              <a:rPr lang="en-US"/>
              <a:t>Click icon to add picture</a:t>
            </a:r>
            <a:endParaRPr lang="en-GB"/>
          </a:p>
        </p:txBody>
      </p:sp>
      <p:sp>
        <p:nvSpPr>
          <p:cNvPr id="2" name="Date Placeholder 1"/>
          <p:cNvSpPr>
            <a:spLocks noGrp="1"/>
          </p:cNvSpPr>
          <p:nvPr>
            <p:ph type="dt" sz="half" idx="10"/>
          </p:nvPr>
        </p:nvSpPr>
        <p:spPr/>
        <p:txBody>
          <a:bodyPr/>
          <a:lstStyle/>
          <a:p>
            <a:fld id="{2E6EF22D-7DBE-4099-99F0-B83DD9779912}" type="datetimeFigureOut">
              <a:rPr lang="en-GB" smtClean="0"/>
              <a:t>30/04/2026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176582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ull screen video - Option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4DE1B2C-E2EB-4D98-843F-9CDD27271EB2}"/>
              </a:ext>
            </a:extLst>
          </p:cNvPr>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a:extLst>
              <a:ext uri="{FF2B5EF4-FFF2-40B4-BE49-F238E27FC236}">
                <a16:creationId xmlns:a16="http://schemas.microsoft.com/office/drawing/2014/main" id="{09B3BE8F-C639-42D5-B26C-D4093C44687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48228E9-593B-43BF-9FE7-6F9613A7A563}"/>
              </a:ext>
            </a:extLst>
          </p:cNvPr>
          <p:cNvSpPr>
            <a:spLocks noGrp="1"/>
          </p:cNvSpPr>
          <p:nvPr>
            <p:ph type="sldNum" sz="quarter" idx="12"/>
          </p:nvPr>
        </p:nvSpPr>
        <p:spPr/>
        <p:txBody>
          <a:bodyPr/>
          <a:lstStyle/>
          <a:p>
            <a:fld id="{6623F64F-6692-49A2-80FF-3D660AAAEE7A}" type="slidenum">
              <a:rPr lang="en-GB" smtClean="0"/>
              <a:pPr/>
              <a:t>‹#›</a:t>
            </a:fld>
            <a:endParaRPr lang="en-GB"/>
          </a:p>
        </p:txBody>
      </p:sp>
      <p:sp>
        <p:nvSpPr>
          <p:cNvPr id="7" name="Media Placeholder 6">
            <a:extLst>
              <a:ext uri="{FF2B5EF4-FFF2-40B4-BE49-F238E27FC236}">
                <a16:creationId xmlns:a16="http://schemas.microsoft.com/office/drawing/2014/main" id="{89F17558-6D60-4901-A0B6-C4274AAB5238}"/>
              </a:ext>
            </a:extLst>
          </p:cNvPr>
          <p:cNvSpPr>
            <a:spLocks noGrp="1"/>
          </p:cNvSpPr>
          <p:nvPr>
            <p:ph type="media" sz="quarter" idx="13"/>
          </p:nvPr>
        </p:nvSpPr>
        <p:spPr>
          <a:xfrm>
            <a:off x="0" y="0"/>
            <a:ext cx="12192000" cy="6858000"/>
          </a:xfrm>
        </p:spPr>
        <p:txBody>
          <a:bodyPr/>
          <a:lstStyle/>
          <a:p>
            <a:r>
              <a:rPr lang="en-US"/>
              <a:t>Click icon to add media</a:t>
            </a:r>
            <a:endParaRPr lang="en-GB"/>
          </a:p>
        </p:txBody>
      </p:sp>
    </p:spTree>
    <p:custDataLst>
      <p:tags r:id="rId1"/>
    </p:custDataLst>
    <p:extLst>
      <p:ext uri="{BB962C8B-B14F-4D97-AF65-F5344CB8AC3E}">
        <p14:creationId xmlns:p14="http://schemas.microsoft.com/office/powerpoint/2010/main" val="3910931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Click to 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r>
              <a:rPr lang="en-US"/>
              <a:t>Click icon to add picture</a:t>
            </a:r>
            <a:endParaRPr lang="en-GB"/>
          </a:p>
        </p:txBody>
      </p:sp>
      <p:sp>
        <p:nvSpPr>
          <p:cNvPr id="8"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812026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Click to 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r>
              <a:rPr lang="en-US"/>
              <a:t>Click icon to add picture</a:t>
            </a:r>
            <a:endParaRPr lang="en-GB"/>
          </a:p>
        </p:txBody>
      </p:sp>
      <p:sp>
        <p:nvSpPr>
          <p:cNvPr id="12" name="Picture Placeholder 8"/>
          <p:cNvSpPr>
            <a:spLocks noGrp="1"/>
          </p:cNvSpPr>
          <p:nvPr>
            <p:ph type="pic" sz="quarter" idx="16"/>
          </p:nvPr>
        </p:nvSpPr>
        <p:spPr>
          <a:xfrm>
            <a:off x="8313420" y="-9729"/>
            <a:ext cx="3878580" cy="5948364"/>
          </a:xfrm>
          <a:prstGeom prst="rect">
            <a:avLst/>
          </a:prstGeom>
          <a:solidFill>
            <a:schemeClr val="bg1">
              <a:lumMod val="85000"/>
            </a:schemeClr>
          </a:solidFill>
        </p:spPr>
        <p:txBody>
          <a:bodyPr/>
          <a:lstStyle>
            <a:lvl1pPr>
              <a:defRPr>
                <a:solidFill>
                  <a:schemeClr val="bg2"/>
                </a:solidFill>
              </a:defRPr>
            </a:lvl1pPr>
          </a:lstStyle>
          <a:p>
            <a:r>
              <a:rPr lang="en-US"/>
              <a:t>Click icon to add picture</a:t>
            </a:r>
            <a:endParaRPr lang="en-GB"/>
          </a:p>
        </p:txBody>
      </p:sp>
      <p:sp>
        <p:nvSpPr>
          <p:cNvPr id="9"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1641356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a:t>Click to edit Master text styles</a:t>
            </a:r>
          </a:p>
        </p:txBody>
      </p:sp>
    </p:spTree>
    <p:custDataLst>
      <p:tags r:id="rId1"/>
    </p:custDataLst>
    <p:extLst>
      <p:ext uri="{BB962C8B-B14F-4D97-AF65-F5344CB8AC3E}">
        <p14:creationId xmlns:p14="http://schemas.microsoft.com/office/powerpoint/2010/main" val="4197929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Medium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4" name="Text Placeholder 13"/>
          <p:cNvSpPr>
            <a:spLocks noGrp="1"/>
          </p:cNvSpPr>
          <p:nvPr>
            <p:ph type="body" sz="quarter" idx="13"/>
          </p:nvPr>
        </p:nvSpPr>
        <p:spPr>
          <a:xfrm>
            <a:off x="535313" y="3773511"/>
            <a:ext cx="2858126" cy="357149"/>
          </a:xfrm>
        </p:spPr>
        <p:txBody>
          <a:bodyPr/>
          <a:lstStyle>
            <a:lvl1pPr>
              <a:defRPr>
                <a:solidFill>
                  <a:schemeClr val="bg1"/>
                </a:solidFill>
              </a:defRPr>
            </a:lvl1pPr>
            <a:lvl2pPr marL="0" indent="0">
              <a:buNone/>
              <a:defRPr/>
            </a:lvl2pPr>
          </a:lstStyle>
          <a:p>
            <a:pPr lvl="0"/>
            <a:r>
              <a:rPr lang="en-US"/>
              <a:t>Click to edit Master text styles</a:t>
            </a:r>
          </a:p>
        </p:txBody>
      </p:sp>
    </p:spTree>
    <p:custDataLst>
      <p:tags r:id="rId1"/>
    </p:custDataLst>
    <p:extLst>
      <p:ext uri="{BB962C8B-B14F-4D97-AF65-F5344CB8AC3E}">
        <p14:creationId xmlns:p14="http://schemas.microsoft.com/office/powerpoint/2010/main" val="1234812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a:t>Click to edit Master text styles</a:t>
            </a:r>
          </a:p>
        </p:txBody>
      </p:sp>
    </p:spTree>
    <p:custDataLst>
      <p:tags r:id="rId1"/>
    </p:custDataLst>
    <p:extLst>
      <p:ext uri="{BB962C8B-B14F-4D97-AF65-F5344CB8AC3E}">
        <p14:creationId xmlns:p14="http://schemas.microsoft.com/office/powerpoint/2010/main" val="1022094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s cuttings">
    <p:spTree>
      <p:nvGrpSpPr>
        <p:cNvPr id="1" name=""/>
        <p:cNvGrpSpPr/>
        <p:nvPr/>
      </p:nvGrpSpPr>
      <p:grpSpPr>
        <a:xfrm>
          <a:off x="0" y="0"/>
          <a:ext cx="0" cy="0"/>
          <a:chOff x="0" y="0"/>
          <a:chExt cx="0" cy="0"/>
        </a:xfrm>
      </p:grpSpPr>
      <p:sp>
        <p:nvSpPr>
          <p:cNvPr id="8" name="Rectangle 7"/>
          <p:cNvSpPr/>
          <p:nvPr userDrawn="1"/>
        </p:nvSpPr>
        <p:spPr>
          <a:xfrm>
            <a:off x="0" y="0"/>
            <a:ext cx="12192000" cy="593598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spTree>
    <p:custDataLst>
      <p:tags r:id="rId1"/>
    </p:custDataLst>
    <p:extLst>
      <p:ext uri="{BB962C8B-B14F-4D97-AF65-F5344CB8AC3E}">
        <p14:creationId xmlns:p14="http://schemas.microsoft.com/office/powerpoint/2010/main" val="1770952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30/04/2026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5"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spTree>
    <p:custDataLst>
      <p:tags r:id="rId1"/>
    </p:custDataLst>
    <p:extLst>
      <p:ext uri="{BB962C8B-B14F-4D97-AF65-F5344CB8AC3E}">
        <p14:creationId xmlns:p14="http://schemas.microsoft.com/office/powerpoint/2010/main" val="400601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403766" y="759293"/>
            <a:ext cx="5633780" cy="1663867"/>
          </a:xfrm>
          <a:solidFill>
            <a:schemeClr val="bg1">
              <a:alpha val="0"/>
            </a:schemeClr>
          </a:solidFill>
          <a:effectLst/>
        </p:spPr>
        <p:txBody>
          <a:bodyPr anchor="t">
            <a:normAutofit/>
          </a:bodyPr>
          <a:lstStyle>
            <a:lvl1pPr algn="l">
              <a:defRPr sz="5400" b="1">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2E6EF22D-7DBE-4099-99F0-B83DD9779912}" type="datetimeFigureOut">
              <a:rPr lang="en-GB" smtClean="0"/>
              <a:t>30/04/2026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0" name="Text Placeholder 9"/>
          <p:cNvSpPr>
            <a:spLocks noGrp="1"/>
          </p:cNvSpPr>
          <p:nvPr>
            <p:ph type="body" sz="quarter" idx="14"/>
          </p:nvPr>
        </p:nvSpPr>
        <p:spPr>
          <a:xfrm>
            <a:off x="552577" y="2627694"/>
            <a:ext cx="3757295" cy="365442"/>
          </a:xfrm>
        </p:spPr>
        <p:txBody>
          <a:bodyPr/>
          <a:lstStyle>
            <a:lvl1pPr>
              <a:defRPr b="1">
                <a:solidFill>
                  <a:schemeClr val="bg1"/>
                </a:solidFill>
              </a:defRPr>
            </a:lvl1pPr>
            <a:lvl2pPr marL="0" indent="0">
              <a:buNone/>
              <a:defRPr/>
            </a:lvl2pPr>
          </a:lstStyle>
          <a:p>
            <a:pPr lvl="0"/>
            <a:r>
              <a:rPr lang="en-US"/>
              <a:t>Click to edit Master text styles</a:t>
            </a:r>
          </a:p>
        </p:txBody>
      </p:sp>
    </p:spTree>
    <p:custDataLst>
      <p:tags r:id="rId1"/>
    </p:custDataLst>
    <p:extLst>
      <p:ext uri="{BB962C8B-B14F-4D97-AF65-F5344CB8AC3E}">
        <p14:creationId xmlns:p14="http://schemas.microsoft.com/office/powerpoint/2010/main" val="37536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358588" y="1292694"/>
            <a:ext cx="5298141" cy="2411176"/>
          </a:xfrm>
        </p:spPr>
        <p:txBody>
          <a:bodyPr anchor="t">
            <a:normAutofit/>
          </a:bodyPr>
          <a:lstStyle>
            <a:lvl1pPr algn="l">
              <a:defRPr sz="4000" b="1">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87D4F53B-E777-4D22-BF14-5A6FF8D3BEAE}" type="datetimeFigureOut">
              <a:rPr lang="en-GB" smtClean="0"/>
              <a:t>30/04/2026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BDBA1E-F2E9-4EAB-A2DA-23DB5AEB00CA}" type="slidenum">
              <a:rPr lang="en-GB" smtClean="0"/>
              <a:t>‹#›</a:t>
            </a:fld>
            <a:endParaRPr lang="en-GB"/>
          </a:p>
        </p:txBody>
      </p:sp>
      <p:sp>
        <p:nvSpPr>
          <p:cNvPr id="11" name="Text Placeholder 14"/>
          <p:cNvSpPr>
            <a:spLocks noGrp="1"/>
          </p:cNvSpPr>
          <p:nvPr>
            <p:ph type="body" sz="quarter" idx="15" hasCustomPrompt="1"/>
          </p:nvPr>
        </p:nvSpPr>
        <p:spPr>
          <a:xfrm>
            <a:off x="565622" y="571616"/>
            <a:ext cx="5530378" cy="352613"/>
          </a:xfrm>
        </p:spPr>
        <p:txBody>
          <a:bodyPr>
            <a:normAutofit/>
          </a:bodyPr>
          <a:lstStyle>
            <a:lvl1pPr marL="0" algn="l" defTabSz="914400" rtl="0" eaLnBrk="1" latinLnBrk="0" hangingPunct="1">
              <a:lnSpc>
                <a:spcPct val="90000"/>
              </a:lnSpc>
              <a:spcBef>
                <a:spcPct val="0"/>
              </a:spcBef>
              <a:buNone/>
              <a:defRPr lang="en-US" sz="1700" b="1" kern="1200" cap="none" spc="0" baseline="0" dirty="0" smtClean="0">
                <a:solidFill>
                  <a:schemeClr val="bg1"/>
                </a:solidFill>
                <a:latin typeface="+mj-lt"/>
                <a:ea typeface="+mj-ea"/>
                <a:cs typeface="+mj-cs"/>
              </a:defRPr>
            </a:lvl1pPr>
          </a:lstStyle>
          <a:p>
            <a:pPr lvl="0"/>
            <a:r>
              <a:rPr lang="en-US"/>
              <a:t>EDIT MASTER TEXT STYLES</a:t>
            </a:r>
          </a:p>
        </p:txBody>
      </p:sp>
      <p:sp>
        <p:nvSpPr>
          <p:cNvPr id="7" name="Text Placeholder 6">
            <a:extLst>
              <a:ext uri="{FF2B5EF4-FFF2-40B4-BE49-F238E27FC236}">
                <a16:creationId xmlns:a16="http://schemas.microsoft.com/office/drawing/2014/main" id="{77FD7B46-C0E5-4A41-9337-30B99A971FC8}"/>
              </a:ext>
            </a:extLst>
          </p:cNvPr>
          <p:cNvSpPr>
            <a:spLocks noGrp="1"/>
          </p:cNvSpPr>
          <p:nvPr>
            <p:ph type="body" sz="quarter" idx="16" hasCustomPrompt="1"/>
          </p:nvPr>
        </p:nvSpPr>
        <p:spPr>
          <a:xfrm>
            <a:off x="358588" y="3806104"/>
            <a:ext cx="5299200" cy="596244"/>
          </a:xfrm>
        </p:spPr>
        <p:txBody>
          <a:bodyPr lIns="108000" anchor="b" anchorCtr="0">
            <a:normAutofit/>
          </a:bodyPr>
          <a:lstStyle>
            <a:lvl1pPr>
              <a:defRPr sz="17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Speaker name</a:t>
            </a:r>
            <a:endParaRPr lang="en-GB"/>
          </a:p>
        </p:txBody>
      </p:sp>
    </p:spTree>
    <p:custDataLst>
      <p:tags r:id="rId1"/>
    </p:custDataLst>
    <p:extLst>
      <p:ext uri="{BB962C8B-B14F-4D97-AF65-F5344CB8AC3E}">
        <p14:creationId xmlns:p14="http://schemas.microsoft.com/office/powerpoint/2010/main" val="1029364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87D4F53B-E777-4D22-BF14-5A6FF8D3BEAE}" type="datetimeFigureOut">
              <a:rPr lang="en-GB" smtClean="0"/>
              <a:t>30/04/2026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BDBA1E-F2E9-4EAB-A2DA-23DB5AEB00C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a:t>EDIT MASTER TEXT STYLES</a:t>
            </a:r>
          </a:p>
        </p:txBody>
      </p:sp>
    </p:spTree>
    <p:custDataLst>
      <p:tags r:id="rId1"/>
    </p:custDataLst>
    <p:extLst>
      <p:ext uri="{BB962C8B-B14F-4D97-AF65-F5344CB8AC3E}">
        <p14:creationId xmlns:p14="http://schemas.microsoft.com/office/powerpoint/2010/main" val="39863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7D4F53B-E777-4D22-BF14-5A6FF8D3BEAE}"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BDBA1E-F2E9-4EAB-A2DA-23DB5AEB00CA}" type="slidenum">
              <a:rPr lang="en-GB" smtClean="0"/>
              <a:t>‹#›</a:t>
            </a:fld>
            <a:endParaRPr lang="en-GB"/>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a:t>Edit Master text styles</a:t>
            </a:r>
          </a:p>
        </p:txBody>
      </p:sp>
    </p:spTree>
    <p:custDataLst>
      <p:tags r:id="rId1"/>
    </p:custDataLst>
    <p:extLst>
      <p:ext uri="{BB962C8B-B14F-4D97-AF65-F5344CB8AC3E}">
        <p14:creationId xmlns:p14="http://schemas.microsoft.com/office/powerpoint/2010/main" val="307123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mp;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475" y="359944"/>
            <a:ext cx="11341099" cy="1021181"/>
          </a:xfrm>
        </p:spPr>
        <p:txBody>
          <a:bodyPr/>
          <a:lstStyle>
            <a:lvl1pPr>
              <a:defRPr/>
            </a:lvl1pPr>
          </a:lstStyle>
          <a:p>
            <a:r>
              <a:rPr lang="en-US"/>
              <a:t>Click to edit </a:t>
            </a:r>
            <a:br>
              <a:rPr lang="en-US"/>
            </a:br>
            <a:r>
              <a:rPr lang="en-US"/>
              <a:t>Master title style</a:t>
            </a:r>
            <a:endParaRPr lang="en-GB"/>
          </a:p>
        </p:txBody>
      </p:sp>
      <p:sp>
        <p:nvSpPr>
          <p:cNvPr id="3" name="Date Placeholder 2"/>
          <p:cNvSpPr>
            <a:spLocks noGrp="1"/>
          </p:cNvSpPr>
          <p:nvPr>
            <p:ph type="dt" sz="half" idx="10"/>
          </p:nvPr>
        </p:nvSpPr>
        <p:spPr/>
        <p:txBody>
          <a:bodyPr/>
          <a:lstStyle/>
          <a:p>
            <a:fld id="{87D4F53B-E777-4D22-BF14-5A6FF8D3BEAE}"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BDBA1E-F2E9-4EAB-A2DA-23DB5AEB00CA}" type="slidenum">
              <a:rPr lang="en-GB" smtClean="0"/>
              <a:t>‹#›</a:t>
            </a:fld>
            <a:endParaRPr lang="en-GB"/>
          </a:p>
        </p:txBody>
      </p:sp>
      <p:sp>
        <p:nvSpPr>
          <p:cNvPr id="9" name="Content Placeholder 7"/>
          <p:cNvSpPr>
            <a:spLocks noGrp="1"/>
          </p:cNvSpPr>
          <p:nvPr>
            <p:ph sz="quarter" idx="14"/>
          </p:nvPr>
        </p:nvSpPr>
        <p:spPr>
          <a:xfrm>
            <a:off x="379142" y="1614207"/>
            <a:ext cx="1129603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8" name="Straight Connector 7"/>
          <p:cNvCxnSpPr/>
          <p:nvPr/>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036778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7D4F53B-E777-4D22-BF14-5A6FF8D3BEAE}"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BDBA1E-F2E9-4EAB-A2DA-23DB5AEB00CA}" type="slidenum">
              <a:rPr lang="en-GB" smtClean="0"/>
              <a:t>‹#›</a:t>
            </a:fld>
            <a:endParaRPr lang="en-GB"/>
          </a:p>
        </p:txBody>
      </p:sp>
      <p:sp>
        <p:nvSpPr>
          <p:cNvPr id="9" name="Content Placeholder 7"/>
          <p:cNvSpPr>
            <a:spLocks noGrp="1"/>
          </p:cNvSpPr>
          <p:nvPr>
            <p:ph sz="quarter" idx="14"/>
          </p:nvPr>
        </p:nvSpPr>
        <p:spPr>
          <a:xfrm>
            <a:off x="379142" y="1614207"/>
            <a:ext cx="556260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8" name="Straight Connector 7"/>
          <p:cNvCxnSpPr/>
          <p:nvPr/>
        </p:nvCxnSpPr>
        <p:spPr>
          <a:xfrm>
            <a:off x="479425"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Content Placeholder 7"/>
          <p:cNvSpPr>
            <a:spLocks noGrp="1"/>
          </p:cNvSpPr>
          <p:nvPr>
            <p:ph sz="quarter" idx="16"/>
          </p:nvPr>
        </p:nvSpPr>
        <p:spPr>
          <a:xfrm>
            <a:off x="6096000" y="1614207"/>
            <a:ext cx="556260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2" name="Straight Connector 11"/>
          <p:cNvCxnSpPr/>
          <p:nvPr/>
        </p:nvCxnSpPr>
        <p:spPr>
          <a:xfrm>
            <a:off x="6196283"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98047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ext &amp; graph">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272054" y="359945"/>
            <a:ext cx="5594826" cy="51975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7D4F53B-E777-4D22-BF14-5A6FF8D3BEAE}"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BDBA1E-F2E9-4EAB-A2DA-23DB5AEB00C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3"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22572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7D4F53B-E777-4D22-BF14-5A6FF8D3BEAE}"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BDBA1E-F2E9-4EAB-A2DA-23DB5AEB00C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r>
              <a:rPr lang="en-US"/>
              <a:t>Click icon to add picture</a:t>
            </a:r>
            <a:endParaRPr lang="en-GB"/>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1279636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7D4F53B-E777-4D22-BF14-5A6FF8D3BEAE}"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BDBA1E-F2E9-4EAB-A2DA-23DB5AEB00C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0" name="Straight Connector 9"/>
          <p:cNvCxnSpPr/>
          <p:nvPr/>
        </p:nvCxnSpPr>
        <p:spPr>
          <a:xfrm>
            <a:off x="487996"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3" name="Straight Connector 12"/>
          <p:cNvCxnSpPr/>
          <p:nvPr/>
        </p:nvCxnSpPr>
        <p:spPr>
          <a:xfrm>
            <a:off x="427335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22" name="Straight Connector 21"/>
          <p:cNvCxnSpPr/>
          <p:nvPr/>
        </p:nvCxnSpPr>
        <p:spPr>
          <a:xfrm>
            <a:off x="806728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8">
            <a:extLst>
              <a:ext uri="{FF2B5EF4-FFF2-40B4-BE49-F238E27FC236}">
                <a16:creationId xmlns:a16="http://schemas.microsoft.com/office/drawing/2014/main" id="{8DFCE19A-1050-41D6-952B-88D1EA6241CC}"/>
              </a:ext>
            </a:extLst>
          </p:cNvPr>
          <p:cNvSpPr>
            <a:spLocks noGrp="1"/>
          </p:cNvSpPr>
          <p:nvPr>
            <p:ph type="pic" sz="quarter" idx="14"/>
          </p:nvPr>
        </p:nvSpPr>
        <p:spPr>
          <a:xfrm>
            <a:off x="4273355" y="1428749"/>
            <a:ext cx="3645289" cy="2106775"/>
          </a:xfrm>
          <a:prstGeom prst="rect">
            <a:avLst/>
          </a:prstGeom>
          <a:solidFill>
            <a:schemeClr val="bg1">
              <a:lumMod val="85000"/>
            </a:schemeClr>
          </a:solidFill>
        </p:spPr>
        <p:txBody>
          <a:bodyPr/>
          <a:lstStyle/>
          <a:p>
            <a:r>
              <a:rPr lang="en-US"/>
              <a:t>Click icon to add picture</a:t>
            </a:r>
            <a:endParaRPr lang="en-GB"/>
          </a:p>
        </p:txBody>
      </p:sp>
      <p:sp>
        <p:nvSpPr>
          <p:cNvPr id="28" name="Picture Placeholder 8">
            <a:extLst>
              <a:ext uri="{FF2B5EF4-FFF2-40B4-BE49-F238E27FC236}">
                <a16:creationId xmlns:a16="http://schemas.microsoft.com/office/drawing/2014/main" id="{474332AB-8E82-4D2C-A077-AD78447B3B65}"/>
              </a:ext>
            </a:extLst>
          </p:cNvPr>
          <p:cNvSpPr>
            <a:spLocks noGrp="1"/>
          </p:cNvSpPr>
          <p:nvPr>
            <p:ph type="pic" sz="quarter" idx="15"/>
          </p:nvPr>
        </p:nvSpPr>
        <p:spPr>
          <a:xfrm>
            <a:off x="8067285" y="1428749"/>
            <a:ext cx="3645289" cy="2106775"/>
          </a:xfrm>
          <a:prstGeom prst="rect">
            <a:avLst/>
          </a:prstGeom>
          <a:solidFill>
            <a:schemeClr val="bg1">
              <a:lumMod val="85000"/>
            </a:schemeClr>
          </a:solidFill>
        </p:spPr>
        <p:txBody>
          <a:bodyPr/>
          <a:lstStyle/>
          <a:p>
            <a:r>
              <a:rPr lang="en-US"/>
              <a:t>Click icon to add picture</a:t>
            </a:r>
            <a:endParaRPr lang="en-GB"/>
          </a:p>
        </p:txBody>
      </p:sp>
      <p:sp>
        <p:nvSpPr>
          <p:cNvPr id="29" name="Picture Placeholder 8">
            <a:extLst>
              <a:ext uri="{FF2B5EF4-FFF2-40B4-BE49-F238E27FC236}">
                <a16:creationId xmlns:a16="http://schemas.microsoft.com/office/drawing/2014/main" id="{44395837-4037-4FBC-A80F-2DFA7942FF5A}"/>
              </a:ext>
            </a:extLst>
          </p:cNvPr>
          <p:cNvSpPr>
            <a:spLocks noGrp="1"/>
          </p:cNvSpPr>
          <p:nvPr>
            <p:ph type="pic" sz="quarter" idx="22"/>
          </p:nvPr>
        </p:nvSpPr>
        <p:spPr>
          <a:xfrm>
            <a:off x="479425" y="1428749"/>
            <a:ext cx="3645289" cy="2106775"/>
          </a:xfrm>
          <a:prstGeom prst="rect">
            <a:avLst/>
          </a:prstGeo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2657812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4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7D4F53B-E777-4D22-BF14-5A6FF8D3BEAE}"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BDBA1E-F2E9-4EAB-A2DA-23DB5AEB00C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9" name="Text Placeholder 6"/>
          <p:cNvSpPr>
            <a:spLocks noGrp="1"/>
          </p:cNvSpPr>
          <p:nvPr>
            <p:ph type="body" sz="quarter" idx="13"/>
          </p:nvPr>
        </p:nvSpPr>
        <p:spPr>
          <a:xfrm>
            <a:off x="377759" y="3831702"/>
            <a:ext cx="2792238"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0" name="Straight Connector 9"/>
          <p:cNvCxnSpPr/>
          <p:nvPr/>
        </p:nvCxnSpPr>
        <p:spPr>
          <a:xfrm>
            <a:off x="487997"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3337118"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3" name="Straight Connector 12"/>
          <p:cNvCxnSpPr/>
          <p:nvPr/>
        </p:nvCxnSpPr>
        <p:spPr>
          <a:xfrm>
            <a:off x="3330340"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6184644"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22" name="Straight Connector 21"/>
          <p:cNvCxnSpPr/>
          <p:nvPr/>
        </p:nvCxnSpPr>
        <p:spPr>
          <a:xfrm>
            <a:off x="6181255"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16">
            <a:extLst>
              <a:ext uri="{FF2B5EF4-FFF2-40B4-BE49-F238E27FC236}">
                <a16:creationId xmlns:a16="http://schemas.microsoft.com/office/drawing/2014/main" id="{CCB00622-CF55-4D6B-A1E3-FEDA9C507933}"/>
              </a:ext>
            </a:extLst>
          </p:cNvPr>
          <p:cNvSpPr>
            <a:spLocks noGrp="1"/>
          </p:cNvSpPr>
          <p:nvPr>
            <p:ph type="pic" sz="quarter" idx="23"/>
          </p:nvPr>
        </p:nvSpPr>
        <p:spPr>
          <a:xfrm>
            <a:off x="479425" y="1428750"/>
            <a:ext cx="2680405" cy="2106774"/>
          </a:xfrm>
          <a:solidFill>
            <a:schemeClr val="bg1">
              <a:lumMod val="85000"/>
            </a:schemeClr>
          </a:solidFill>
        </p:spPr>
        <p:txBody>
          <a:bodyPr/>
          <a:lstStyle/>
          <a:p>
            <a:r>
              <a:rPr lang="en-US"/>
              <a:t>Click icon to add picture</a:t>
            </a:r>
            <a:endParaRPr lang="en-GB"/>
          </a:p>
        </p:txBody>
      </p:sp>
      <p:sp>
        <p:nvSpPr>
          <p:cNvPr id="28" name="Picture Placeholder 16">
            <a:extLst>
              <a:ext uri="{FF2B5EF4-FFF2-40B4-BE49-F238E27FC236}">
                <a16:creationId xmlns:a16="http://schemas.microsoft.com/office/drawing/2014/main" id="{2B88D738-52E2-4893-86C8-E779DC5CA1A3}"/>
              </a:ext>
            </a:extLst>
          </p:cNvPr>
          <p:cNvSpPr>
            <a:spLocks noGrp="1"/>
          </p:cNvSpPr>
          <p:nvPr>
            <p:ph type="pic" sz="quarter" idx="24"/>
          </p:nvPr>
        </p:nvSpPr>
        <p:spPr>
          <a:xfrm>
            <a:off x="3330340" y="1428750"/>
            <a:ext cx="2680405" cy="2106774"/>
          </a:xfrm>
          <a:solidFill>
            <a:schemeClr val="bg1">
              <a:lumMod val="85000"/>
            </a:schemeClr>
          </a:solidFill>
        </p:spPr>
        <p:txBody>
          <a:bodyPr/>
          <a:lstStyle/>
          <a:p>
            <a:r>
              <a:rPr lang="en-US"/>
              <a:t>Click icon to add picture</a:t>
            </a:r>
            <a:endParaRPr lang="en-GB"/>
          </a:p>
        </p:txBody>
      </p:sp>
      <p:sp>
        <p:nvSpPr>
          <p:cNvPr id="29" name="Picture Placeholder 16">
            <a:extLst>
              <a:ext uri="{FF2B5EF4-FFF2-40B4-BE49-F238E27FC236}">
                <a16:creationId xmlns:a16="http://schemas.microsoft.com/office/drawing/2014/main" id="{796217F8-03C9-4D68-93B3-20FA2E83EE1B}"/>
              </a:ext>
            </a:extLst>
          </p:cNvPr>
          <p:cNvSpPr>
            <a:spLocks noGrp="1"/>
          </p:cNvSpPr>
          <p:nvPr>
            <p:ph type="pic" sz="quarter" idx="25"/>
          </p:nvPr>
        </p:nvSpPr>
        <p:spPr>
          <a:xfrm>
            <a:off x="6181255" y="1428750"/>
            <a:ext cx="2680405" cy="2106774"/>
          </a:xfrm>
          <a:solidFill>
            <a:schemeClr val="bg1">
              <a:lumMod val="85000"/>
            </a:schemeClr>
          </a:solidFill>
        </p:spPr>
        <p:txBody>
          <a:bodyPr/>
          <a:lstStyle/>
          <a:p>
            <a:r>
              <a:rPr lang="en-US"/>
              <a:t>Click icon to add picture</a:t>
            </a:r>
            <a:endParaRPr lang="en-GB"/>
          </a:p>
        </p:txBody>
      </p:sp>
      <p:sp>
        <p:nvSpPr>
          <p:cNvPr id="30" name="Picture Placeholder 16">
            <a:extLst>
              <a:ext uri="{FF2B5EF4-FFF2-40B4-BE49-F238E27FC236}">
                <a16:creationId xmlns:a16="http://schemas.microsoft.com/office/drawing/2014/main" id="{2723B1CA-8DFB-497B-9F08-8CA0C90D7E3E}"/>
              </a:ext>
            </a:extLst>
          </p:cNvPr>
          <p:cNvSpPr>
            <a:spLocks noGrp="1"/>
          </p:cNvSpPr>
          <p:nvPr>
            <p:ph type="pic" sz="quarter" idx="26"/>
          </p:nvPr>
        </p:nvSpPr>
        <p:spPr>
          <a:xfrm>
            <a:off x="9032169" y="1428750"/>
            <a:ext cx="2680405" cy="2106774"/>
          </a:xfrm>
          <a:solidFill>
            <a:schemeClr val="bg1">
              <a:lumMod val="85000"/>
            </a:schemeClr>
          </a:solidFill>
        </p:spPr>
        <p:txBody>
          <a:bodyPr/>
          <a:lstStyle/>
          <a:p>
            <a:r>
              <a:rPr lang="en-US"/>
              <a:t>Click icon to add picture</a:t>
            </a:r>
            <a:endParaRPr lang="en-GB"/>
          </a:p>
        </p:txBody>
      </p:sp>
      <p:cxnSp>
        <p:nvCxnSpPr>
          <p:cNvPr id="31" name="Straight Connector 30">
            <a:extLst>
              <a:ext uri="{FF2B5EF4-FFF2-40B4-BE49-F238E27FC236}">
                <a16:creationId xmlns:a16="http://schemas.microsoft.com/office/drawing/2014/main" id="{B54C563D-6383-41D0-9D47-C959095D88EA}"/>
              </a:ext>
            </a:extLst>
          </p:cNvPr>
          <p:cNvCxnSpPr/>
          <p:nvPr/>
        </p:nvCxnSpPr>
        <p:spPr>
          <a:xfrm>
            <a:off x="9030574"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32" name="Text Placeholder 6">
            <a:extLst>
              <a:ext uri="{FF2B5EF4-FFF2-40B4-BE49-F238E27FC236}">
                <a16:creationId xmlns:a16="http://schemas.microsoft.com/office/drawing/2014/main" id="{334F0F9F-7167-4551-BFAC-B216392DF765}"/>
              </a:ext>
            </a:extLst>
          </p:cNvPr>
          <p:cNvSpPr>
            <a:spLocks noGrp="1"/>
          </p:cNvSpPr>
          <p:nvPr>
            <p:ph type="body" sz="quarter" idx="27"/>
          </p:nvPr>
        </p:nvSpPr>
        <p:spPr>
          <a:xfrm>
            <a:off x="9032170"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spTree>
    <p:custDataLst>
      <p:tags r:id="rId1"/>
    </p:custDataLst>
    <p:extLst>
      <p:ext uri="{BB962C8B-B14F-4D97-AF65-F5344CB8AC3E}">
        <p14:creationId xmlns:p14="http://schemas.microsoft.com/office/powerpoint/2010/main" val="1158490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7D4F53B-E777-4D22-BF14-5A6FF8D3BEAE}"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BDBA1E-F2E9-4EAB-A2DA-23DB5AEB00C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17" name="Picture Placeholder 16"/>
          <p:cNvSpPr>
            <a:spLocks noGrp="1"/>
          </p:cNvSpPr>
          <p:nvPr>
            <p:ph type="pic" sz="quarter" idx="19"/>
          </p:nvPr>
        </p:nvSpPr>
        <p:spPr>
          <a:xfrm>
            <a:off x="479425" y="1428750"/>
            <a:ext cx="2680405" cy="3836988"/>
          </a:xfrm>
          <a:solidFill>
            <a:schemeClr val="bg1">
              <a:lumMod val="85000"/>
            </a:schemeClr>
          </a:solidFill>
        </p:spPr>
        <p:txBody>
          <a:bodyPr/>
          <a:lstStyle/>
          <a:p>
            <a:r>
              <a:rPr lang="en-US"/>
              <a:t>Click icon to add picture</a:t>
            </a:r>
            <a:endParaRPr lang="en-GB"/>
          </a:p>
        </p:txBody>
      </p:sp>
      <p:sp>
        <p:nvSpPr>
          <p:cNvPr id="20" name="Picture Placeholder 16"/>
          <p:cNvSpPr>
            <a:spLocks noGrp="1"/>
          </p:cNvSpPr>
          <p:nvPr>
            <p:ph type="pic" sz="quarter" idx="20"/>
          </p:nvPr>
        </p:nvSpPr>
        <p:spPr>
          <a:xfrm>
            <a:off x="3330340" y="1428750"/>
            <a:ext cx="2680405" cy="3836988"/>
          </a:xfrm>
          <a:solidFill>
            <a:schemeClr val="bg1">
              <a:lumMod val="85000"/>
            </a:schemeClr>
          </a:solidFill>
        </p:spPr>
        <p:txBody>
          <a:bodyPr/>
          <a:lstStyle/>
          <a:p>
            <a:r>
              <a:rPr lang="en-US"/>
              <a:t>Click icon to add picture</a:t>
            </a:r>
            <a:endParaRPr lang="en-GB"/>
          </a:p>
        </p:txBody>
      </p:sp>
      <p:sp>
        <p:nvSpPr>
          <p:cNvPr id="21" name="Picture Placeholder 16"/>
          <p:cNvSpPr>
            <a:spLocks noGrp="1"/>
          </p:cNvSpPr>
          <p:nvPr>
            <p:ph type="pic" sz="quarter" idx="21"/>
          </p:nvPr>
        </p:nvSpPr>
        <p:spPr>
          <a:xfrm>
            <a:off x="6181255" y="1428750"/>
            <a:ext cx="2680405" cy="3836988"/>
          </a:xfrm>
          <a:solidFill>
            <a:schemeClr val="bg1">
              <a:lumMod val="85000"/>
            </a:schemeClr>
          </a:solidFill>
        </p:spPr>
        <p:txBody>
          <a:bodyPr/>
          <a:lstStyle/>
          <a:p>
            <a:r>
              <a:rPr lang="en-US"/>
              <a:t>Click icon to add picture</a:t>
            </a:r>
            <a:endParaRPr lang="en-GB"/>
          </a:p>
        </p:txBody>
      </p:sp>
      <p:sp>
        <p:nvSpPr>
          <p:cNvPr id="18" name="Picture Placeholder 16"/>
          <p:cNvSpPr>
            <a:spLocks noGrp="1"/>
          </p:cNvSpPr>
          <p:nvPr>
            <p:ph type="pic" sz="quarter" idx="22"/>
          </p:nvPr>
        </p:nvSpPr>
        <p:spPr>
          <a:xfrm>
            <a:off x="9032169" y="1428750"/>
            <a:ext cx="2680405" cy="3836988"/>
          </a:xfr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2525338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ext &amp;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7D4F53B-E777-4D22-BF14-5A6FF8D3BEAE}"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BDBA1E-F2E9-4EAB-A2DA-23DB5AEB00C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5369668" y="1428750"/>
            <a:ext cx="6342907" cy="3836988"/>
          </a:xfrm>
          <a:prstGeom prst="rect">
            <a:avLst/>
          </a:prstGeom>
          <a:solidFill>
            <a:schemeClr val="bg1">
              <a:lumMod val="85000"/>
            </a:schemeClr>
          </a:solidFill>
        </p:spPr>
        <p:txBody>
          <a:bodyPr/>
          <a:lstStyle/>
          <a:p>
            <a:r>
              <a:rPr lang="en-US"/>
              <a:t>Click icon to add picture</a:t>
            </a:r>
            <a:endParaRPr lang="en-GB"/>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2774416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7D4F53B-E777-4D22-BF14-5A6FF8D3BEAE}"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BDBA1E-F2E9-4EAB-A2DA-23DB5AEB00CA}" type="slidenum">
              <a:rPr lang="en-GB" smtClean="0"/>
              <a:t>‹#›</a:t>
            </a:fld>
            <a:endParaRPr lang="en-GB"/>
          </a:p>
        </p:txBody>
      </p:sp>
      <p:sp>
        <p:nvSpPr>
          <p:cNvPr id="7" name="Text Placeholder 6"/>
          <p:cNvSpPr>
            <a:spLocks noGrp="1"/>
          </p:cNvSpPr>
          <p:nvPr>
            <p:ph type="body" sz="quarter" idx="13"/>
          </p:nvPr>
        </p:nvSpPr>
        <p:spPr>
          <a:xfrm>
            <a:off x="377758" y="1614207"/>
            <a:ext cx="5442018"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r>
              <a:rPr lang="en-US"/>
              <a:t>Click icon to add picture</a:t>
            </a:r>
            <a:endParaRPr lang="en-GB"/>
          </a:p>
        </p:txBody>
      </p:sp>
      <p:cxnSp>
        <p:nvCxnSpPr>
          <p:cNvPr id="10" name="Straight Connector 9"/>
          <p:cNvCxnSpPr/>
          <p:nvPr/>
        </p:nvCxnSpPr>
        <p:spPr>
          <a:xfrm>
            <a:off x="479425" y="142875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r>
              <a:rPr lang="en-US"/>
              <a:t>Click icon to add picture</a:t>
            </a:r>
            <a:endParaRPr lang="en-GB"/>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2472674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ext &amp; four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7D4F53B-E777-4D22-BF14-5A6FF8D3BEAE}"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BDBA1E-F2E9-4EAB-A2DA-23DB5AEB00C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
        <p:nvSpPr>
          <p:cNvPr id="18" name="Picture Placeholder 8">
            <a:extLst>
              <a:ext uri="{FF2B5EF4-FFF2-40B4-BE49-F238E27FC236}">
                <a16:creationId xmlns:a16="http://schemas.microsoft.com/office/drawing/2014/main" id="{C83E0A7E-A4E1-41C3-86F6-B6D82D556557}"/>
              </a:ext>
            </a:extLst>
          </p:cNvPr>
          <p:cNvSpPr>
            <a:spLocks noGrp="1"/>
          </p:cNvSpPr>
          <p:nvPr>
            <p:ph type="pic" sz="quarter" idx="14"/>
          </p:nvPr>
        </p:nvSpPr>
        <p:spPr>
          <a:xfrm>
            <a:off x="4930580" y="1428750"/>
            <a:ext cx="3318069" cy="1853970"/>
          </a:xfrm>
          <a:prstGeom prst="rect">
            <a:avLst/>
          </a:prstGeom>
          <a:solidFill>
            <a:schemeClr val="bg1">
              <a:lumMod val="85000"/>
            </a:schemeClr>
          </a:solidFill>
        </p:spPr>
        <p:txBody>
          <a:bodyPr/>
          <a:lstStyle/>
          <a:p>
            <a:r>
              <a:rPr lang="en-US"/>
              <a:t>Click icon to add picture</a:t>
            </a:r>
            <a:endParaRPr lang="en-GB"/>
          </a:p>
        </p:txBody>
      </p:sp>
      <p:sp>
        <p:nvSpPr>
          <p:cNvPr id="19" name="Picture Placeholder 8">
            <a:extLst>
              <a:ext uri="{FF2B5EF4-FFF2-40B4-BE49-F238E27FC236}">
                <a16:creationId xmlns:a16="http://schemas.microsoft.com/office/drawing/2014/main" id="{2E7303BD-8C87-4547-94CC-49DD3934C1D4}"/>
              </a:ext>
            </a:extLst>
          </p:cNvPr>
          <p:cNvSpPr>
            <a:spLocks noGrp="1"/>
          </p:cNvSpPr>
          <p:nvPr>
            <p:ph type="pic" sz="quarter" idx="15"/>
          </p:nvPr>
        </p:nvSpPr>
        <p:spPr>
          <a:xfrm>
            <a:off x="8394505" y="1428750"/>
            <a:ext cx="3318069" cy="1853970"/>
          </a:xfrm>
          <a:prstGeom prst="rect">
            <a:avLst/>
          </a:prstGeom>
          <a:solidFill>
            <a:schemeClr val="bg1">
              <a:lumMod val="85000"/>
            </a:schemeClr>
          </a:solidFill>
        </p:spPr>
        <p:txBody>
          <a:bodyPr/>
          <a:lstStyle/>
          <a:p>
            <a:r>
              <a:rPr lang="en-US"/>
              <a:t>Click icon to add picture</a:t>
            </a:r>
            <a:endParaRPr lang="en-GB"/>
          </a:p>
        </p:txBody>
      </p:sp>
      <p:sp>
        <p:nvSpPr>
          <p:cNvPr id="20" name="Picture Placeholder 8">
            <a:extLst>
              <a:ext uri="{FF2B5EF4-FFF2-40B4-BE49-F238E27FC236}">
                <a16:creationId xmlns:a16="http://schemas.microsoft.com/office/drawing/2014/main" id="{3F505454-5599-4E41-93B7-601ECB120810}"/>
              </a:ext>
            </a:extLst>
          </p:cNvPr>
          <p:cNvSpPr>
            <a:spLocks noGrp="1"/>
          </p:cNvSpPr>
          <p:nvPr>
            <p:ph type="pic" sz="quarter" idx="16"/>
          </p:nvPr>
        </p:nvSpPr>
        <p:spPr>
          <a:xfrm>
            <a:off x="8394505" y="3411769"/>
            <a:ext cx="3318069" cy="1853970"/>
          </a:xfrm>
          <a:prstGeom prst="rect">
            <a:avLst/>
          </a:prstGeom>
          <a:solidFill>
            <a:schemeClr val="bg1">
              <a:lumMod val="85000"/>
            </a:schemeClr>
          </a:solidFill>
        </p:spPr>
        <p:txBody>
          <a:bodyPr/>
          <a:lstStyle/>
          <a:p>
            <a:r>
              <a:rPr lang="en-US"/>
              <a:t>Click icon to add picture</a:t>
            </a:r>
            <a:endParaRPr lang="en-GB"/>
          </a:p>
        </p:txBody>
      </p:sp>
      <p:sp>
        <p:nvSpPr>
          <p:cNvPr id="21" name="Picture Placeholder 8">
            <a:extLst>
              <a:ext uri="{FF2B5EF4-FFF2-40B4-BE49-F238E27FC236}">
                <a16:creationId xmlns:a16="http://schemas.microsoft.com/office/drawing/2014/main" id="{3189B23B-90CA-44D3-94DB-D124B4FC4F69}"/>
              </a:ext>
            </a:extLst>
          </p:cNvPr>
          <p:cNvSpPr>
            <a:spLocks noGrp="1"/>
          </p:cNvSpPr>
          <p:nvPr>
            <p:ph type="pic" sz="quarter" idx="17"/>
          </p:nvPr>
        </p:nvSpPr>
        <p:spPr>
          <a:xfrm>
            <a:off x="4930580" y="3411769"/>
            <a:ext cx="3318069" cy="1853970"/>
          </a:xfrm>
          <a:prstGeom prst="rect">
            <a:avLst/>
          </a:prstGeo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182270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428750"/>
            <a:ext cx="3645289" cy="1853970"/>
          </a:xfrm>
          <a:prstGeom prst="rect">
            <a:avLst/>
          </a:prstGeom>
          <a:solidFill>
            <a:schemeClr val="bg1">
              <a:lumMod val="85000"/>
            </a:schemeClr>
          </a:solidFill>
        </p:spPr>
        <p:txBody>
          <a:bodyPr/>
          <a:lstStyle/>
          <a:p>
            <a:r>
              <a:rPr lang="en-US"/>
              <a:t>Click icon to add picture</a:t>
            </a:r>
            <a:endParaRPr lang="en-GB"/>
          </a:p>
        </p:txBody>
      </p:sp>
      <p:sp>
        <p:nvSpPr>
          <p:cNvPr id="12" name="Picture Placeholder 8"/>
          <p:cNvSpPr>
            <a:spLocks noGrp="1"/>
          </p:cNvSpPr>
          <p:nvPr>
            <p:ph type="pic" sz="quarter" idx="15"/>
          </p:nvPr>
        </p:nvSpPr>
        <p:spPr>
          <a:xfrm>
            <a:off x="8067285" y="1428750"/>
            <a:ext cx="3645289" cy="1853970"/>
          </a:xfrm>
          <a:prstGeom prst="rect">
            <a:avLst/>
          </a:prstGeom>
          <a:solidFill>
            <a:schemeClr val="bg1">
              <a:lumMod val="85000"/>
            </a:schemeClr>
          </a:solidFill>
        </p:spPr>
        <p:txBody>
          <a:bodyPr/>
          <a:lstStyle/>
          <a:p>
            <a:r>
              <a:rPr lang="en-US"/>
              <a:t>Click icon to add picture</a:t>
            </a:r>
            <a:endParaRPr lang="en-GB"/>
          </a:p>
        </p:txBody>
      </p:sp>
      <p:sp>
        <p:nvSpPr>
          <p:cNvPr id="17" name="Picture Placeholder 8"/>
          <p:cNvSpPr>
            <a:spLocks noGrp="1"/>
          </p:cNvSpPr>
          <p:nvPr>
            <p:ph type="pic" sz="quarter" idx="19"/>
          </p:nvPr>
        </p:nvSpPr>
        <p:spPr>
          <a:xfrm>
            <a:off x="479425" y="1428750"/>
            <a:ext cx="3645289" cy="1853970"/>
          </a:xfrm>
          <a:prstGeom prst="rect">
            <a:avLst/>
          </a:prstGeo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7D4F53B-E777-4D22-BF14-5A6FF8D3BEAE}"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BDBA1E-F2E9-4EAB-A2DA-23DB5AEB00CA}" type="slidenum">
              <a:rPr lang="en-GB" smtClean="0"/>
              <a:t>‹#›</a:t>
            </a:fld>
            <a:endParaRPr lang="en-GB"/>
          </a:p>
        </p:txBody>
      </p:sp>
      <p:sp>
        <p:nvSpPr>
          <p:cNvPr id="13" name="Picture Placeholder 8"/>
          <p:cNvSpPr>
            <a:spLocks noGrp="1"/>
          </p:cNvSpPr>
          <p:nvPr>
            <p:ph type="pic" sz="quarter" idx="16"/>
          </p:nvPr>
        </p:nvSpPr>
        <p:spPr>
          <a:xfrm>
            <a:off x="8067285" y="3411769"/>
            <a:ext cx="3645289" cy="1853970"/>
          </a:xfrm>
          <a:prstGeom prst="rect">
            <a:avLst/>
          </a:prstGeom>
          <a:solidFill>
            <a:schemeClr val="bg1">
              <a:lumMod val="85000"/>
            </a:schemeClr>
          </a:solidFill>
        </p:spPr>
        <p:txBody>
          <a:bodyPr/>
          <a:lstStyle/>
          <a:p>
            <a:r>
              <a:rPr lang="en-US"/>
              <a:t>Click icon to add picture</a:t>
            </a:r>
            <a:endParaRPr lang="en-GB"/>
          </a:p>
        </p:txBody>
      </p:sp>
      <p:sp>
        <p:nvSpPr>
          <p:cNvPr id="14" name="Picture Placeholder 8"/>
          <p:cNvSpPr>
            <a:spLocks noGrp="1"/>
          </p:cNvSpPr>
          <p:nvPr>
            <p:ph type="pic" sz="quarter" idx="17"/>
          </p:nvPr>
        </p:nvSpPr>
        <p:spPr>
          <a:xfrm>
            <a:off x="4273355" y="3411769"/>
            <a:ext cx="3645289" cy="1853970"/>
          </a:xfrm>
          <a:prstGeom prst="rect">
            <a:avLst/>
          </a:prstGeom>
          <a:solidFill>
            <a:schemeClr val="bg1">
              <a:lumMod val="85000"/>
            </a:schemeClr>
          </a:solidFill>
        </p:spPr>
        <p:txBody>
          <a:bodyPr/>
          <a:lstStyle/>
          <a:p>
            <a:r>
              <a:rPr lang="en-US"/>
              <a:t>Click icon to add picture</a:t>
            </a:r>
            <a:endParaRPr lang="en-GB"/>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
        <p:nvSpPr>
          <p:cNvPr id="18" name="Picture Placeholder 8"/>
          <p:cNvSpPr>
            <a:spLocks noGrp="1"/>
          </p:cNvSpPr>
          <p:nvPr>
            <p:ph type="pic" sz="quarter" idx="20"/>
          </p:nvPr>
        </p:nvSpPr>
        <p:spPr>
          <a:xfrm>
            <a:off x="479425" y="3411769"/>
            <a:ext cx="3645289" cy="1853970"/>
          </a:xfrm>
          <a:prstGeom prst="rect">
            <a:avLst/>
          </a:prstGeo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2508075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371476" y="161420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7D4F53B-E777-4D22-BF14-5A6FF8D3BEAE}" type="datetimeFigureOut">
              <a:rPr lang="en-GB" smtClean="0"/>
              <a:t>30/04/2026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FBDBA1E-F2E9-4EAB-A2DA-23DB5AEB00CA}" type="slidenum">
              <a:rPr lang="en-GB" smtClean="0"/>
              <a:t>‹#›</a:t>
            </a:fld>
            <a:endParaRPr lang="en-GB"/>
          </a:p>
        </p:txBody>
      </p:sp>
    </p:spTree>
    <p:custDataLst>
      <p:tags r:id="rId1"/>
    </p:custDataLst>
    <p:extLst>
      <p:ext uri="{BB962C8B-B14F-4D97-AF65-F5344CB8AC3E}">
        <p14:creationId xmlns:p14="http://schemas.microsoft.com/office/powerpoint/2010/main" val="484082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Long title 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5448300" cy="1468221"/>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371476" y="1930399"/>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7D4F53B-E777-4D22-BF14-5A6FF8D3BEAE}" type="datetimeFigureOut">
              <a:rPr lang="en-GB" smtClean="0"/>
              <a:t>30/04/2026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FBDBA1E-F2E9-4EAB-A2DA-23DB5AEB00CA}" type="slidenum">
              <a:rPr lang="en-GB" smtClean="0"/>
              <a:t>‹#›</a:t>
            </a:fld>
            <a:endParaRPr lang="en-GB"/>
          </a:p>
        </p:txBody>
      </p:sp>
    </p:spTree>
    <p:custDataLst>
      <p:tags r:id="rId1"/>
    </p:custDataLst>
    <p:extLst>
      <p:ext uri="{BB962C8B-B14F-4D97-AF65-F5344CB8AC3E}">
        <p14:creationId xmlns:p14="http://schemas.microsoft.com/office/powerpoint/2010/main" val="474615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Text in bubble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621221" y="651774"/>
            <a:ext cx="3714140" cy="1021181"/>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621221" y="1614207"/>
            <a:ext cx="3714140" cy="4051479"/>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7D4F53B-E777-4D22-BF14-5A6FF8D3BEAE}" type="datetimeFigureOut">
              <a:rPr lang="en-GB" smtClean="0"/>
              <a:t>30/04/2026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FBDBA1E-F2E9-4EAB-A2DA-23DB5AEB00CA}" type="slidenum">
              <a:rPr lang="en-GB" smtClean="0"/>
              <a:t>‹#›</a:t>
            </a:fld>
            <a:endParaRPr lang="en-GB"/>
          </a:p>
        </p:txBody>
      </p:sp>
    </p:spTree>
    <p:custDataLst>
      <p:tags r:id="rId1"/>
    </p:custDataLst>
    <p:extLst>
      <p:ext uri="{BB962C8B-B14F-4D97-AF65-F5344CB8AC3E}">
        <p14:creationId xmlns:p14="http://schemas.microsoft.com/office/powerpoint/2010/main" val="3493418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Key statistic">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377758" y="2033529"/>
            <a:ext cx="4368867" cy="30591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p:cNvSpPr>
            <a:spLocks noGrp="1"/>
          </p:cNvSpPr>
          <p:nvPr>
            <p:ph type="title" hasCustomPrompt="1"/>
          </p:nvPr>
        </p:nvSpPr>
        <p:spPr>
          <a:xfrm>
            <a:off x="371476" y="182083"/>
            <a:ext cx="4459604" cy="1745777"/>
          </a:xfrm>
        </p:spPr>
        <p:txBody>
          <a:bodyPr bIns="0">
            <a:noAutofit/>
          </a:bodyPr>
          <a:lstStyle>
            <a:lvl1pPr>
              <a:defRPr sz="12600" kern="5000" spc="-700" baseline="0"/>
            </a:lvl1pPr>
          </a:lstStyle>
          <a:p>
            <a:r>
              <a:rPr lang="en-US"/>
              <a:t>XXX%</a:t>
            </a:r>
            <a:endParaRPr lang="en-GB"/>
          </a:p>
        </p:txBody>
      </p:sp>
      <p:sp>
        <p:nvSpPr>
          <p:cNvPr id="3" name="Date Placeholder 2"/>
          <p:cNvSpPr>
            <a:spLocks noGrp="1"/>
          </p:cNvSpPr>
          <p:nvPr>
            <p:ph type="dt" sz="half" idx="10"/>
          </p:nvPr>
        </p:nvSpPr>
        <p:spPr/>
        <p:txBody>
          <a:bodyPr/>
          <a:lstStyle/>
          <a:p>
            <a:fld id="{87D4F53B-E777-4D22-BF14-5A6FF8D3BEAE}"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BDBA1E-F2E9-4EAB-A2DA-23DB5AEB00CA}" type="slidenum">
              <a:rPr lang="en-GB" smtClean="0"/>
              <a:t>‹#›</a:t>
            </a:fld>
            <a:endParaRPr lang="en-GB"/>
          </a:p>
        </p:txBody>
      </p:sp>
      <p:sp>
        <p:nvSpPr>
          <p:cNvPr id="6" name="Text Placeholder 7"/>
          <p:cNvSpPr>
            <a:spLocks noGrp="1"/>
          </p:cNvSpPr>
          <p:nvPr>
            <p:ph type="body" sz="quarter" idx="16"/>
          </p:nvPr>
        </p:nvSpPr>
        <p:spPr>
          <a:xfrm>
            <a:off x="377759" y="5365115"/>
            <a:ext cx="11334816"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11" name="Straight Connector 10"/>
          <p:cNvCxnSpPr/>
          <p:nvPr/>
        </p:nvCxnSpPr>
        <p:spPr>
          <a:xfrm>
            <a:off x="479425" y="1874892"/>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839097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15:clr>
            <a:srgbClr val="FBAE40"/>
          </p15:clr>
        </p15:guide>
        <p15:guide id="3" orient="horz" pos="216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Full Screen Video - Option 1">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4F53B-E777-4D22-BF14-5A6FF8D3BEAE}" type="datetimeFigureOut">
              <a:rPr lang="en-GB" smtClean="0"/>
              <a:t>30/04/2026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FBDBA1E-F2E9-4EAB-A2DA-23DB5AEB00CA}" type="slidenum">
              <a:rPr lang="en-GB" smtClean="0"/>
              <a:t>‹#›</a:t>
            </a:fld>
            <a:endParaRPr lang="en-GB"/>
          </a:p>
        </p:txBody>
      </p:sp>
      <p:sp>
        <p:nvSpPr>
          <p:cNvPr id="6" name="Picture Placeholder 5"/>
          <p:cNvSpPr>
            <a:spLocks noGrp="1"/>
          </p:cNvSpPr>
          <p:nvPr>
            <p:ph type="pic" sz="quarter" idx="13"/>
          </p:nvPr>
        </p:nvSpPr>
        <p:spPr>
          <a:xfrm>
            <a:off x="0" y="0"/>
            <a:ext cx="12192000" cy="5939790"/>
          </a:xfr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3532722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4x Video - Option 1">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79425" y="447473"/>
            <a:ext cx="5535613" cy="2435428"/>
          </a:xfrm>
          <a:solidFill>
            <a:schemeClr val="bg1">
              <a:lumMod val="85000"/>
            </a:schemeClr>
          </a:solidFill>
        </p:spPr>
        <p:txBody>
          <a:bodyPr/>
          <a:lstStyle/>
          <a:p>
            <a:r>
              <a:rPr lang="en-US"/>
              <a:t>Click icon to add picture</a:t>
            </a:r>
            <a:endParaRPr lang="en-GB"/>
          </a:p>
        </p:txBody>
      </p:sp>
      <p:sp>
        <p:nvSpPr>
          <p:cNvPr id="17" name="Picture Placeholder 5"/>
          <p:cNvSpPr>
            <a:spLocks noGrp="1"/>
          </p:cNvSpPr>
          <p:nvPr>
            <p:ph type="pic" sz="quarter" idx="14"/>
          </p:nvPr>
        </p:nvSpPr>
        <p:spPr>
          <a:xfrm>
            <a:off x="6176962" y="447472"/>
            <a:ext cx="5535613" cy="2435428"/>
          </a:xfrm>
          <a:solidFill>
            <a:schemeClr val="bg1">
              <a:lumMod val="85000"/>
            </a:schemeClr>
          </a:solidFill>
        </p:spPr>
        <p:txBody>
          <a:bodyPr/>
          <a:lstStyle/>
          <a:p>
            <a:r>
              <a:rPr lang="en-US"/>
              <a:t>Click icon to add picture</a:t>
            </a:r>
            <a:endParaRPr lang="en-GB"/>
          </a:p>
        </p:txBody>
      </p:sp>
      <p:sp>
        <p:nvSpPr>
          <p:cNvPr id="18" name="Picture Placeholder 5"/>
          <p:cNvSpPr>
            <a:spLocks noGrp="1"/>
          </p:cNvSpPr>
          <p:nvPr>
            <p:ph type="pic" sz="quarter" idx="15"/>
          </p:nvPr>
        </p:nvSpPr>
        <p:spPr>
          <a:xfrm>
            <a:off x="6177278" y="3063315"/>
            <a:ext cx="5535613" cy="2435428"/>
          </a:xfrm>
          <a:solidFill>
            <a:schemeClr val="bg1">
              <a:lumMod val="85000"/>
            </a:schemeClr>
          </a:solidFill>
        </p:spPr>
        <p:txBody>
          <a:bodyPr/>
          <a:lstStyle/>
          <a:p>
            <a:r>
              <a:rPr lang="en-US"/>
              <a:t>Click icon to add picture</a:t>
            </a:r>
            <a:endParaRPr lang="en-GB"/>
          </a:p>
        </p:txBody>
      </p:sp>
      <p:sp>
        <p:nvSpPr>
          <p:cNvPr id="19" name="Picture Placeholder 5"/>
          <p:cNvSpPr>
            <a:spLocks noGrp="1"/>
          </p:cNvSpPr>
          <p:nvPr>
            <p:ph type="pic" sz="quarter" idx="16"/>
          </p:nvPr>
        </p:nvSpPr>
        <p:spPr>
          <a:xfrm>
            <a:off x="479425" y="3058519"/>
            <a:ext cx="5535613" cy="2435428"/>
          </a:xfrm>
          <a:solidFill>
            <a:schemeClr val="bg1">
              <a:lumMod val="85000"/>
            </a:schemeClr>
          </a:solidFill>
        </p:spPr>
        <p:txBody>
          <a:bodyPr/>
          <a:lstStyle/>
          <a:p>
            <a:r>
              <a:rPr lang="en-US"/>
              <a:t>Click icon to add picture</a:t>
            </a:r>
            <a:endParaRPr lang="en-GB"/>
          </a:p>
        </p:txBody>
      </p:sp>
      <p:sp>
        <p:nvSpPr>
          <p:cNvPr id="2" name="Date Placeholder 1"/>
          <p:cNvSpPr>
            <a:spLocks noGrp="1"/>
          </p:cNvSpPr>
          <p:nvPr>
            <p:ph type="dt" sz="half" idx="10"/>
          </p:nvPr>
        </p:nvSpPr>
        <p:spPr/>
        <p:txBody>
          <a:bodyPr/>
          <a:lstStyle/>
          <a:p>
            <a:fld id="{87D4F53B-E777-4D22-BF14-5A6FF8D3BEAE}" type="datetimeFigureOut">
              <a:rPr lang="en-GB" smtClean="0"/>
              <a:t>30/04/2026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FBDBA1E-F2E9-4EAB-A2DA-23DB5AEB00CA}" type="slidenum">
              <a:rPr lang="en-GB" smtClean="0"/>
              <a:t>‹#›</a:t>
            </a:fld>
            <a:endParaRPr lang="en-GB"/>
          </a:p>
        </p:txBody>
      </p:sp>
    </p:spTree>
    <p:custDataLst>
      <p:tags r:id="rId1"/>
    </p:custDataLst>
    <p:extLst>
      <p:ext uri="{BB962C8B-B14F-4D97-AF65-F5344CB8AC3E}">
        <p14:creationId xmlns:p14="http://schemas.microsoft.com/office/powerpoint/2010/main" val="2203900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Full screen video - Option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4DE1B2C-E2EB-4D98-843F-9CDD27271EB2}"/>
              </a:ext>
            </a:extLst>
          </p:cNvPr>
          <p:cNvSpPr>
            <a:spLocks noGrp="1"/>
          </p:cNvSpPr>
          <p:nvPr>
            <p:ph type="dt" sz="half" idx="10"/>
          </p:nvPr>
        </p:nvSpPr>
        <p:spPr/>
        <p:txBody>
          <a:bodyPr/>
          <a:lstStyle/>
          <a:p>
            <a:fld id="{87D4F53B-E777-4D22-BF14-5A6FF8D3BEAE}" type="datetimeFigureOut">
              <a:rPr lang="en-GB" smtClean="0"/>
              <a:t>30/04/2026</a:t>
            </a:fld>
            <a:endParaRPr lang="en-GB"/>
          </a:p>
        </p:txBody>
      </p:sp>
      <p:sp>
        <p:nvSpPr>
          <p:cNvPr id="4" name="Footer Placeholder 3">
            <a:extLst>
              <a:ext uri="{FF2B5EF4-FFF2-40B4-BE49-F238E27FC236}">
                <a16:creationId xmlns:a16="http://schemas.microsoft.com/office/drawing/2014/main" id="{09B3BE8F-C639-42D5-B26C-D4093C44687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48228E9-593B-43BF-9FE7-6F9613A7A563}"/>
              </a:ext>
            </a:extLst>
          </p:cNvPr>
          <p:cNvSpPr>
            <a:spLocks noGrp="1"/>
          </p:cNvSpPr>
          <p:nvPr>
            <p:ph type="sldNum" sz="quarter" idx="12"/>
          </p:nvPr>
        </p:nvSpPr>
        <p:spPr/>
        <p:txBody>
          <a:bodyPr/>
          <a:lstStyle/>
          <a:p>
            <a:fld id="{9FBDBA1E-F2E9-4EAB-A2DA-23DB5AEB00CA}" type="slidenum">
              <a:rPr lang="en-GB" smtClean="0"/>
              <a:t>‹#›</a:t>
            </a:fld>
            <a:endParaRPr lang="en-GB"/>
          </a:p>
        </p:txBody>
      </p:sp>
      <p:sp>
        <p:nvSpPr>
          <p:cNvPr id="7" name="Media Placeholder 6">
            <a:extLst>
              <a:ext uri="{FF2B5EF4-FFF2-40B4-BE49-F238E27FC236}">
                <a16:creationId xmlns:a16="http://schemas.microsoft.com/office/drawing/2014/main" id="{89F17558-6D60-4901-A0B6-C4274AAB5238}"/>
              </a:ext>
            </a:extLst>
          </p:cNvPr>
          <p:cNvSpPr>
            <a:spLocks noGrp="1"/>
          </p:cNvSpPr>
          <p:nvPr>
            <p:ph type="media" sz="quarter" idx="13"/>
          </p:nvPr>
        </p:nvSpPr>
        <p:spPr>
          <a:xfrm>
            <a:off x="0" y="0"/>
            <a:ext cx="12192000" cy="6858000"/>
          </a:xfrm>
        </p:spPr>
        <p:txBody>
          <a:bodyPr/>
          <a:lstStyle/>
          <a:p>
            <a:r>
              <a:rPr lang="en-US"/>
              <a:t>Click icon to add media</a:t>
            </a:r>
            <a:endParaRPr lang="en-GB"/>
          </a:p>
        </p:txBody>
      </p:sp>
    </p:spTree>
    <p:custDataLst>
      <p:tags r:id="rId1"/>
    </p:custDataLst>
    <p:extLst>
      <p:ext uri="{BB962C8B-B14F-4D97-AF65-F5344CB8AC3E}">
        <p14:creationId xmlns:p14="http://schemas.microsoft.com/office/powerpoint/2010/main" val="2314248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87D4F53B-E777-4D22-BF14-5A6FF8D3BEAE}"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BDBA1E-F2E9-4EAB-A2DA-23DB5AEB00CA}" type="slidenum">
              <a:rPr lang="en-GB" smtClean="0"/>
              <a:t>‹#›</a:t>
            </a:fld>
            <a:endParaRPr lang="en-GB"/>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r>
              <a:rPr lang="en-US"/>
              <a:t>Click icon to add picture</a:t>
            </a:r>
            <a:endParaRPr lang="en-GB"/>
          </a:p>
        </p:txBody>
      </p:sp>
      <p:sp>
        <p:nvSpPr>
          <p:cNvPr id="8" name="Freeform 8"/>
          <p:cNvSpPr>
            <a:spLocks/>
          </p:cNvSpPr>
          <p:nvPr/>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3343810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Quot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87D4F53B-E777-4D22-BF14-5A6FF8D3BEAE}"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BDBA1E-F2E9-4EAB-A2DA-23DB5AEB00CA}" type="slidenum">
              <a:rPr lang="en-GB" smtClean="0"/>
              <a:t>‹#›</a:t>
            </a:fld>
            <a:endParaRPr lang="en-GB"/>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r>
              <a:rPr lang="en-US"/>
              <a:t>Click icon to add picture</a:t>
            </a:r>
            <a:endParaRPr lang="en-GB"/>
          </a:p>
        </p:txBody>
      </p:sp>
      <p:sp>
        <p:nvSpPr>
          <p:cNvPr id="12" name="Picture Placeholder 8"/>
          <p:cNvSpPr>
            <a:spLocks noGrp="1"/>
          </p:cNvSpPr>
          <p:nvPr>
            <p:ph type="pic" sz="quarter" idx="16"/>
          </p:nvPr>
        </p:nvSpPr>
        <p:spPr>
          <a:xfrm>
            <a:off x="8313420" y="-9729"/>
            <a:ext cx="3878580" cy="5948364"/>
          </a:xfrm>
          <a:prstGeom prst="rect">
            <a:avLst/>
          </a:prstGeom>
          <a:solidFill>
            <a:schemeClr val="bg1">
              <a:lumMod val="85000"/>
            </a:schemeClr>
          </a:solidFill>
        </p:spPr>
        <p:txBody>
          <a:bodyPr/>
          <a:lstStyle>
            <a:lvl1pPr>
              <a:defRPr>
                <a:solidFill>
                  <a:schemeClr val="bg2"/>
                </a:solidFill>
              </a:defRPr>
            </a:lvl1pPr>
          </a:lstStyle>
          <a:p>
            <a:r>
              <a:rPr lang="en-US"/>
              <a:t>Click icon to add picture</a:t>
            </a:r>
            <a:endParaRPr lang="en-GB"/>
          </a:p>
        </p:txBody>
      </p:sp>
      <p:sp>
        <p:nvSpPr>
          <p:cNvPr id="9" name="Freeform 8"/>
          <p:cNvSpPr>
            <a:spLocks/>
          </p:cNvSpPr>
          <p:nvPr/>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89835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87D4F53B-E777-4D22-BF14-5A6FF8D3BEAE}"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BDBA1E-F2E9-4EAB-A2DA-23DB5AEB00CA}" type="slidenum">
              <a:rPr lang="en-GB" smtClean="0"/>
              <a:t>‹#›</a:t>
            </a:fld>
            <a:endParaRPr lang="en-GB"/>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1582910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Quote with full screen image - Medium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87D4F53B-E777-4D22-BF14-5A6FF8D3BEAE}"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BDBA1E-F2E9-4EAB-A2DA-23DB5AEB00CA}" type="slidenum">
              <a:rPr lang="en-GB" smtClean="0"/>
              <a:t>‹#›</a:t>
            </a:fld>
            <a:endParaRPr lang="en-GB"/>
          </a:p>
        </p:txBody>
      </p:sp>
      <p:sp>
        <p:nvSpPr>
          <p:cNvPr id="14" name="Text Placeholder 13"/>
          <p:cNvSpPr>
            <a:spLocks noGrp="1"/>
          </p:cNvSpPr>
          <p:nvPr>
            <p:ph type="body" sz="quarter" idx="13"/>
          </p:nvPr>
        </p:nvSpPr>
        <p:spPr>
          <a:xfrm>
            <a:off x="535313" y="3773511"/>
            <a:ext cx="2858126" cy="357149"/>
          </a:xfrm>
        </p:spPr>
        <p:txBody>
          <a:bodyPr/>
          <a:lstStyle>
            <a:lvl1pPr>
              <a:defRPr>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2289270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87D4F53B-E777-4D22-BF14-5A6FF8D3BEAE}"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BDBA1E-F2E9-4EAB-A2DA-23DB5AEB00CA}" type="slidenum">
              <a:rPr lang="en-GB" smtClean="0"/>
              <a:t>‹#›</a:t>
            </a:fld>
            <a:endParaRPr lang="en-GB"/>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3943617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Press cuttings">
    <p:spTree>
      <p:nvGrpSpPr>
        <p:cNvPr id="1" name=""/>
        <p:cNvGrpSpPr/>
        <p:nvPr/>
      </p:nvGrpSpPr>
      <p:grpSpPr>
        <a:xfrm>
          <a:off x="0" y="0"/>
          <a:ext cx="0" cy="0"/>
          <a:chOff x="0" y="0"/>
          <a:chExt cx="0" cy="0"/>
        </a:xfrm>
      </p:grpSpPr>
      <p:sp>
        <p:nvSpPr>
          <p:cNvPr id="8" name="Rectangle 7"/>
          <p:cNvSpPr/>
          <p:nvPr/>
        </p:nvSpPr>
        <p:spPr>
          <a:xfrm>
            <a:off x="0" y="0"/>
            <a:ext cx="12192000" cy="593598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7D4F53B-E777-4D22-BF14-5A6FF8D3BEAE}"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BDBA1E-F2E9-4EAB-A2DA-23DB5AEB00CA}" type="slidenum">
              <a:rPr lang="en-GB" smtClean="0"/>
              <a:t>‹#›</a:t>
            </a:fld>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2340075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4F53B-E777-4D22-BF14-5A6FF8D3BEAE}" type="datetimeFigureOut">
              <a:rPr lang="en-GB" smtClean="0"/>
              <a:t>30/04/2026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FBDBA1E-F2E9-4EAB-A2DA-23DB5AEB00CA}" type="slidenum">
              <a:rPr lang="en-GB" smtClean="0"/>
              <a:t>‹#›</a:t>
            </a:fld>
            <a:endParaRPr lang="en-GB"/>
          </a:p>
        </p:txBody>
      </p:sp>
      <p:sp>
        <p:nvSpPr>
          <p:cNvPr id="5"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1671561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End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403766" y="759293"/>
            <a:ext cx="5633780" cy="1663867"/>
          </a:xfrm>
          <a:solidFill>
            <a:schemeClr val="bg1">
              <a:alpha val="0"/>
            </a:schemeClr>
          </a:solidFill>
          <a:effectLst/>
        </p:spPr>
        <p:txBody>
          <a:bodyPr anchor="t">
            <a:normAutofit/>
          </a:bodyPr>
          <a:lstStyle>
            <a:lvl1pPr algn="l">
              <a:defRPr sz="5400" b="1">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87D4F53B-E777-4D22-BF14-5A6FF8D3BEAE}" type="datetimeFigureOut">
              <a:rPr lang="en-GB" smtClean="0"/>
              <a:t>30/04/2026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BDBA1E-F2E9-4EAB-A2DA-23DB5AEB00CA}" type="slidenum">
              <a:rPr lang="en-GB" smtClean="0"/>
              <a:t>‹#›</a:t>
            </a:fld>
            <a:endParaRPr lang="en-GB"/>
          </a:p>
        </p:txBody>
      </p:sp>
      <p:sp>
        <p:nvSpPr>
          <p:cNvPr id="10" name="Text Placeholder 9"/>
          <p:cNvSpPr>
            <a:spLocks noGrp="1"/>
          </p:cNvSpPr>
          <p:nvPr>
            <p:ph type="body" sz="quarter" idx="14"/>
          </p:nvPr>
        </p:nvSpPr>
        <p:spPr>
          <a:xfrm>
            <a:off x="552577" y="2627694"/>
            <a:ext cx="3757295" cy="365442"/>
          </a:xfrm>
        </p:spPr>
        <p:txBody>
          <a:bodyPr/>
          <a:lstStyle>
            <a:lvl1pPr>
              <a:defRPr b="1">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930609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9164"/>
            <a:ext cx="10094912" cy="957509"/>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4F67E03-C16F-4D47-BA0F-C964DEC7C6A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F3B5EE3-1294-4C67-BFA9-F819AB347851}" type="slidenum">
              <a:rPr lang="en-GB" smtClean="0"/>
              <a:t>‹#›</a:t>
            </a:fld>
            <a:endParaRPr lang="en-GB"/>
          </a:p>
        </p:txBody>
      </p:sp>
    </p:spTree>
    <p:extLst>
      <p:ext uri="{BB962C8B-B14F-4D97-AF65-F5344CB8AC3E}">
        <p14:creationId xmlns:p14="http://schemas.microsoft.com/office/powerpoint/2010/main" val="3782250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58588" y="1292694"/>
            <a:ext cx="5298141" cy="2411176"/>
          </a:xfrm>
        </p:spPr>
        <p:txBody>
          <a:bodyPr anchor="t">
            <a:normAutofit/>
          </a:bodyPr>
          <a:lstStyle>
            <a:lvl1pPr algn="l">
              <a:defRPr sz="4000" b="1">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2E6EF22D-7DBE-4099-99F0-B83DD9779912}" type="datetimeFigureOut">
              <a:rPr lang="en-GB" smtClean="0"/>
              <a:t>30/04/2026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1" name="Text Placeholder 14"/>
          <p:cNvSpPr>
            <a:spLocks noGrp="1"/>
          </p:cNvSpPr>
          <p:nvPr>
            <p:ph type="body" sz="quarter" idx="15" hasCustomPrompt="1"/>
          </p:nvPr>
        </p:nvSpPr>
        <p:spPr>
          <a:xfrm>
            <a:off x="565622" y="571616"/>
            <a:ext cx="5530378" cy="352613"/>
          </a:xfrm>
        </p:spPr>
        <p:txBody>
          <a:bodyPr>
            <a:normAutofit/>
          </a:bodyPr>
          <a:lstStyle>
            <a:lvl1pPr marL="0" algn="l" defTabSz="914400" rtl="0" eaLnBrk="1" latinLnBrk="0" hangingPunct="1">
              <a:lnSpc>
                <a:spcPct val="90000"/>
              </a:lnSpc>
              <a:spcBef>
                <a:spcPct val="0"/>
              </a:spcBef>
              <a:buNone/>
              <a:defRPr lang="en-US" sz="1700" b="1" kern="1200" cap="none" spc="0" baseline="0" dirty="0" smtClean="0">
                <a:solidFill>
                  <a:schemeClr val="bg1"/>
                </a:solidFill>
                <a:latin typeface="+mj-lt"/>
                <a:ea typeface="+mj-ea"/>
                <a:cs typeface="+mj-cs"/>
              </a:defRPr>
            </a:lvl1pPr>
          </a:lstStyle>
          <a:p>
            <a:pPr lvl="0"/>
            <a:r>
              <a:rPr lang="en-US"/>
              <a:t>EDIT MASTER TEXT STYLES</a:t>
            </a:r>
          </a:p>
        </p:txBody>
      </p:sp>
      <p:sp>
        <p:nvSpPr>
          <p:cNvPr id="7" name="Text Placeholder 6">
            <a:extLst>
              <a:ext uri="{FF2B5EF4-FFF2-40B4-BE49-F238E27FC236}">
                <a16:creationId xmlns:a16="http://schemas.microsoft.com/office/drawing/2014/main" id="{77FD7B46-C0E5-4A41-9337-30B99A971FC8}"/>
              </a:ext>
            </a:extLst>
          </p:cNvPr>
          <p:cNvSpPr>
            <a:spLocks noGrp="1"/>
          </p:cNvSpPr>
          <p:nvPr>
            <p:ph type="body" sz="quarter" idx="16" hasCustomPrompt="1"/>
          </p:nvPr>
        </p:nvSpPr>
        <p:spPr>
          <a:xfrm>
            <a:off x="358588" y="3806104"/>
            <a:ext cx="5299200" cy="596244"/>
          </a:xfrm>
        </p:spPr>
        <p:txBody>
          <a:bodyPr lIns="108000" anchor="b" anchorCtr="0">
            <a:normAutofit/>
          </a:bodyPr>
          <a:lstStyle>
            <a:lvl1pPr>
              <a:defRPr sz="17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Speaker name</a:t>
            </a:r>
            <a:endParaRPr lang="en-GB"/>
          </a:p>
        </p:txBody>
      </p:sp>
    </p:spTree>
    <p:custDataLst>
      <p:tags r:id="rId1"/>
    </p:custDataLst>
    <p:extLst>
      <p:ext uri="{BB962C8B-B14F-4D97-AF65-F5344CB8AC3E}">
        <p14:creationId xmlns:p14="http://schemas.microsoft.com/office/powerpoint/2010/main" val="2691732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2E6EF22D-7DBE-4099-99F0-B83DD9779912}" type="datetimeFigureOut">
              <a:rPr lang="en-GB" smtClean="0"/>
              <a:t>30/04/2026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a:t>EDIT MASTER TEXT STYLES</a:t>
            </a:r>
          </a:p>
        </p:txBody>
      </p:sp>
    </p:spTree>
    <p:custDataLst>
      <p:tags r:id="rId1"/>
    </p:custDataLst>
    <p:extLst>
      <p:ext uri="{BB962C8B-B14F-4D97-AF65-F5344CB8AC3E}">
        <p14:creationId xmlns:p14="http://schemas.microsoft.com/office/powerpoint/2010/main" val="593181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a:t>Edit Master text styles</a:t>
            </a:r>
          </a:p>
        </p:txBody>
      </p:sp>
    </p:spTree>
    <p:custDataLst>
      <p:tags r:id="rId1"/>
    </p:custDataLst>
    <p:extLst>
      <p:ext uri="{BB962C8B-B14F-4D97-AF65-F5344CB8AC3E}">
        <p14:creationId xmlns:p14="http://schemas.microsoft.com/office/powerpoint/2010/main" val="210788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3915">
          <p15:clr>
            <a:srgbClr val="FBAE40"/>
          </p15:clr>
        </p15:guide>
        <p15:guide id="3" orient="horz" pos="4025">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475" y="359944"/>
            <a:ext cx="11341099" cy="1021181"/>
          </a:xfrm>
        </p:spPr>
        <p:txBody>
          <a:bodyPr/>
          <a:lstStyle>
            <a:lvl1pPr>
              <a:defRPr/>
            </a:lvl1pPr>
          </a:lstStyle>
          <a:p>
            <a:r>
              <a:rPr lang="en-US"/>
              <a:t>Click to edit </a:t>
            </a:r>
            <a:br>
              <a:rPr lang="en-US"/>
            </a:br>
            <a:r>
              <a:rPr lang="en-US"/>
              <a:t>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9" name="Content Placeholder 7"/>
          <p:cNvSpPr>
            <a:spLocks noGrp="1"/>
          </p:cNvSpPr>
          <p:nvPr>
            <p:ph sz="quarter" idx="14"/>
          </p:nvPr>
        </p:nvSpPr>
        <p:spPr>
          <a:xfrm>
            <a:off x="379142" y="1614207"/>
            <a:ext cx="1129603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8" name="Straight Connector 7"/>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187230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9" name="Content Placeholder 7"/>
          <p:cNvSpPr>
            <a:spLocks noGrp="1"/>
          </p:cNvSpPr>
          <p:nvPr>
            <p:ph sz="quarter" idx="14"/>
          </p:nvPr>
        </p:nvSpPr>
        <p:spPr>
          <a:xfrm>
            <a:off x="379142" y="1614207"/>
            <a:ext cx="556260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8" name="Straight Connector 7"/>
          <p:cNvCxnSpPr/>
          <p:nvPr userDrawn="1"/>
        </p:nvCxnSpPr>
        <p:spPr>
          <a:xfrm>
            <a:off x="479425"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Content Placeholder 7"/>
          <p:cNvSpPr>
            <a:spLocks noGrp="1"/>
          </p:cNvSpPr>
          <p:nvPr>
            <p:ph sz="quarter" idx="16"/>
          </p:nvPr>
        </p:nvSpPr>
        <p:spPr>
          <a:xfrm>
            <a:off x="6096000" y="1614207"/>
            <a:ext cx="556260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2" name="Straight Connector 11"/>
          <p:cNvCxnSpPr/>
          <p:nvPr userDrawn="1"/>
        </p:nvCxnSpPr>
        <p:spPr>
          <a:xfrm>
            <a:off x="6196283"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42653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mp; graph">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272054" y="359945"/>
            <a:ext cx="5594826" cy="51975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3"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1019206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endParaRPr lang="en-GB"/>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3241638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0" name="Straight Connector 9"/>
          <p:cNvCxnSpPr/>
          <p:nvPr userDrawn="1"/>
        </p:nvCxnSpPr>
        <p:spPr>
          <a:xfrm>
            <a:off x="487996"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3" name="Straight Connector 12"/>
          <p:cNvCxnSpPr/>
          <p:nvPr userDrawn="1"/>
        </p:nvCxnSpPr>
        <p:spPr>
          <a:xfrm>
            <a:off x="427335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22" name="Straight Connector 21"/>
          <p:cNvCxnSpPr/>
          <p:nvPr userDrawn="1"/>
        </p:nvCxnSpPr>
        <p:spPr>
          <a:xfrm>
            <a:off x="806728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8">
            <a:extLst>
              <a:ext uri="{FF2B5EF4-FFF2-40B4-BE49-F238E27FC236}">
                <a16:creationId xmlns:a16="http://schemas.microsoft.com/office/drawing/2014/main" id="{8DFCE19A-1050-41D6-952B-88D1EA6241CC}"/>
              </a:ext>
            </a:extLst>
          </p:cNvPr>
          <p:cNvSpPr>
            <a:spLocks noGrp="1"/>
          </p:cNvSpPr>
          <p:nvPr>
            <p:ph type="pic" sz="quarter" idx="14"/>
          </p:nvPr>
        </p:nvSpPr>
        <p:spPr>
          <a:xfrm>
            <a:off x="4273355" y="1428749"/>
            <a:ext cx="3645289" cy="2106775"/>
          </a:xfrm>
          <a:prstGeom prst="rect">
            <a:avLst/>
          </a:prstGeom>
          <a:solidFill>
            <a:schemeClr val="bg1">
              <a:lumMod val="85000"/>
            </a:schemeClr>
          </a:solidFill>
        </p:spPr>
        <p:txBody>
          <a:bodyPr/>
          <a:lstStyle/>
          <a:p>
            <a:endParaRPr lang="en-GB"/>
          </a:p>
        </p:txBody>
      </p:sp>
      <p:sp>
        <p:nvSpPr>
          <p:cNvPr id="28" name="Picture Placeholder 8">
            <a:extLst>
              <a:ext uri="{FF2B5EF4-FFF2-40B4-BE49-F238E27FC236}">
                <a16:creationId xmlns:a16="http://schemas.microsoft.com/office/drawing/2014/main" id="{474332AB-8E82-4D2C-A077-AD78447B3B65}"/>
              </a:ext>
            </a:extLst>
          </p:cNvPr>
          <p:cNvSpPr>
            <a:spLocks noGrp="1"/>
          </p:cNvSpPr>
          <p:nvPr>
            <p:ph type="pic" sz="quarter" idx="15"/>
          </p:nvPr>
        </p:nvSpPr>
        <p:spPr>
          <a:xfrm>
            <a:off x="8067285" y="1428749"/>
            <a:ext cx="3645289" cy="2106775"/>
          </a:xfrm>
          <a:prstGeom prst="rect">
            <a:avLst/>
          </a:prstGeom>
          <a:solidFill>
            <a:schemeClr val="bg1">
              <a:lumMod val="85000"/>
            </a:schemeClr>
          </a:solidFill>
        </p:spPr>
        <p:txBody>
          <a:bodyPr/>
          <a:lstStyle/>
          <a:p>
            <a:endParaRPr lang="en-GB"/>
          </a:p>
        </p:txBody>
      </p:sp>
      <p:sp>
        <p:nvSpPr>
          <p:cNvPr id="29" name="Picture Placeholder 8">
            <a:extLst>
              <a:ext uri="{FF2B5EF4-FFF2-40B4-BE49-F238E27FC236}">
                <a16:creationId xmlns:a16="http://schemas.microsoft.com/office/drawing/2014/main" id="{44395837-4037-4FBC-A80F-2DFA7942FF5A}"/>
              </a:ext>
            </a:extLst>
          </p:cNvPr>
          <p:cNvSpPr>
            <a:spLocks noGrp="1"/>
          </p:cNvSpPr>
          <p:nvPr>
            <p:ph type="pic" sz="quarter" idx="22"/>
          </p:nvPr>
        </p:nvSpPr>
        <p:spPr>
          <a:xfrm>
            <a:off x="479425" y="1428749"/>
            <a:ext cx="3645289" cy="2106775"/>
          </a:xfrm>
          <a:prstGeom prst="rect">
            <a:avLst/>
          </a:prstGeo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563176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9" name="Text Placeholder 6"/>
          <p:cNvSpPr>
            <a:spLocks noGrp="1"/>
          </p:cNvSpPr>
          <p:nvPr>
            <p:ph type="body" sz="quarter" idx="13"/>
          </p:nvPr>
        </p:nvSpPr>
        <p:spPr>
          <a:xfrm>
            <a:off x="377759" y="3831702"/>
            <a:ext cx="2792238"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0" name="Straight Connector 9"/>
          <p:cNvCxnSpPr/>
          <p:nvPr userDrawn="1"/>
        </p:nvCxnSpPr>
        <p:spPr>
          <a:xfrm>
            <a:off x="487997"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3337118"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3" name="Straight Connector 12"/>
          <p:cNvCxnSpPr/>
          <p:nvPr userDrawn="1"/>
        </p:nvCxnSpPr>
        <p:spPr>
          <a:xfrm>
            <a:off x="3330340"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6184644"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22" name="Straight Connector 21"/>
          <p:cNvCxnSpPr/>
          <p:nvPr userDrawn="1"/>
        </p:nvCxnSpPr>
        <p:spPr>
          <a:xfrm>
            <a:off x="6181255"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16">
            <a:extLst>
              <a:ext uri="{FF2B5EF4-FFF2-40B4-BE49-F238E27FC236}">
                <a16:creationId xmlns:a16="http://schemas.microsoft.com/office/drawing/2014/main" id="{CCB00622-CF55-4D6B-A1E3-FEDA9C507933}"/>
              </a:ext>
            </a:extLst>
          </p:cNvPr>
          <p:cNvSpPr>
            <a:spLocks noGrp="1"/>
          </p:cNvSpPr>
          <p:nvPr>
            <p:ph type="pic" sz="quarter" idx="23"/>
          </p:nvPr>
        </p:nvSpPr>
        <p:spPr>
          <a:xfrm>
            <a:off x="479425" y="1428750"/>
            <a:ext cx="2680405" cy="2106774"/>
          </a:xfrm>
          <a:solidFill>
            <a:schemeClr val="bg1">
              <a:lumMod val="85000"/>
            </a:schemeClr>
          </a:solidFill>
        </p:spPr>
        <p:txBody>
          <a:bodyPr/>
          <a:lstStyle/>
          <a:p>
            <a:endParaRPr lang="en-GB"/>
          </a:p>
        </p:txBody>
      </p:sp>
      <p:sp>
        <p:nvSpPr>
          <p:cNvPr id="28" name="Picture Placeholder 16">
            <a:extLst>
              <a:ext uri="{FF2B5EF4-FFF2-40B4-BE49-F238E27FC236}">
                <a16:creationId xmlns:a16="http://schemas.microsoft.com/office/drawing/2014/main" id="{2B88D738-52E2-4893-86C8-E779DC5CA1A3}"/>
              </a:ext>
            </a:extLst>
          </p:cNvPr>
          <p:cNvSpPr>
            <a:spLocks noGrp="1"/>
          </p:cNvSpPr>
          <p:nvPr>
            <p:ph type="pic" sz="quarter" idx="24"/>
          </p:nvPr>
        </p:nvSpPr>
        <p:spPr>
          <a:xfrm>
            <a:off x="3330340" y="1428750"/>
            <a:ext cx="2680405" cy="2106774"/>
          </a:xfrm>
          <a:solidFill>
            <a:schemeClr val="bg1">
              <a:lumMod val="85000"/>
            </a:schemeClr>
          </a:solidFill>
        </p:spPr>
        <p:txBody>
          <a:bodyPr/>
          <a:lstStyle/>
          <a:p>
            <a:endParaRPr lang="en-GB"/>
          </a:p>
        </p:txBody>
      </p:sp>
      <p:sp>
        <p:nvSpPr>
          <p:cNvPr id="29" name="Picture Placeholder 16">
            <a:extLst>
              <a:ext uri="{FF2B5EF4-FFF2-40B4-BE49-F238E27FC236}">
                <a16:creationId xmlns:a16="http://schemas.microsoft.com/office/drawing/2014/main" id="{796217F8-03C9-4D68-93B3-20FA2E83EE1B}"/>
              </a:ext>
            </a:extLst>
          </p:cNvPr>
          <p:cNvSpPr>
            <a:spLocks noGrp="1"/>
          </p:cNvSpPr>
          <p:nvPr>
            <p:ph type="pic" sz="quarter" idx="25"/>
          </p:nvPr>
        </p:nvSpPr>
        <p:spPr>
          <a:xfrm>
            <a:off x="6181255" y="1428750"/>
            <a:ext cx="2680405" cy="2106774"/>
          </a:xfrm>
          <a:solidFill>
            <a:schemeClr val="bg1">
              <a:lumMod val="85000"/>
            </a:schemeClr>
          </a:solidFill>
        </p:spPr>
        <p:txBody>
          <a:bodyPr/>
          <a:lstStyle/>
          <a:p>
            <a:endParaRPr lang="en-GB"/>
          </a:p>
        </p:txBody>
      </p:sp>
      <p:sp>
        <p:nvSpPr>
          <p:cNvPr id="30" name="Picture Placeholder 16">
            <a:extLst>
              <a:ext uri="{FF2B5EF4-FFF2-40B4-BE49-F238E27FC236}">
                <a16:creationId xmlns:a16="http://schemas.microsoft.com/office/drawing/2014/main" id="{2723B1CA-8DFB-497B-9F08-8CA0C90D7E3E}"/>
              </a:ext>
            </a:extLst>
          </p:cNvPr>
          <p:cNvSpPr>
            <a:spLocks noGrp="1"/>
          </p:cNvSpPr>
          <p:nvPr>
            <p:ph type="pic" sz="quarter" idx="26"/>
          </p:nvPr>
        </p:nvSpPr>
        <p:spPr>
          <a:xfrm>
            <a:off x="9032169" y="1428750"/>
            <a:ext cx="2680405" cy="2106774"/>
          </a:xfrm>
          <a:solidFill>
            <a:schemeClr val="bg1">
              <a:lumMod val="85000"/>
            </a:schemeClr>
          </a:solidFill>
        </p:spPr>
        <p:txBody>
          <a:bodyPr/>
          <a:lstStyle/>
          <a:p>
            <a:endParaRPr lang="en-GB"/>
          </a:p>
        </p:txBody>
      </p:sp>
      <p:cxnSp>
        <p:nvCxnSpPr>
          <p:cNvPr id="31" name="Straight Connector 30">
            <a:extLst>
              <a:ext uri="{FF2B5EF4-FFF2-40B4-BE49-F238E27FC236}">
                <a16:creationId xmlns:a16="http://schemas.microsoft.com/office/drawing/2014/main" id="{B54C563D-6383-41D0-9D47-C959095D88EA}"/>
              </a:ext>
            </a:extLst>
          </p:cNvPr>
          <p:cNvCxnSpPr/>
          <p:nvPr userDrawn="1"/>
        </p:nvCxnSpPr>
        <p:spPr>
          <a:xfrm>
            <a:off x="9030574"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32" name="Text Placeholder 6">
            <a:extLst>
              <a:ext uri="{FF2B5EF4-FFF2-40B4-BE49-F238E27FC236}">
                <a16:creationId xmlns:a16="http://schemas.microsoft.com/office/drawing/2014/main" id="{334F0F9F-7167-4551-BFAC-B216392DF765}"/>
              </a:ext>
            </a:extLst>
          </p:cNvPr>
          <p:cNvSpPr>
            <a:spLocks noGrp="1"/>
          </p:cNvSpPr>
          <p:nvPr>
            <p:ph type="body" sz="quarter" idx="27"/>
          </p:nvPr>
        </p:nvSpPr>
        <p:spPr>
          <a:xfrm>
            <a:off x="9032170"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spTree>
    <p:custDataLst>
      <p:tags r:id="rId1"/>
    </p:custDataLst>
    <p:extLst>
      <p:ext uri="{BB962C8B-B14F-4D97-AF65-F5344CB8AC3E}">
        <p14:creationId xmlns:p14="http://schemas.microsoft.com/office/powerpoint/2010/main" val="2695993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17" name="Picture Placeholder 16"/>
          <p:cNvSpPr>
            <a:spLocks noGrp="1"/>
          </p:cNvSpPr>
          <p:nvPr>
            <p:ph type="pic" sz="quarter" idx="19"/>
          </p:nvPr>
        </p:nvSpPr>
        <p:spPr>
          <a:xfrm>
            <a:off x="479425" y="1428750"/>
            <a:ext cx="2680405" cy="3836988"/>
          </a:xfrm>
          <a:solidFill>
            <a:schemeClr val="bg1">
              <a:lumMod val="85000"/>
            </a:schemeClr>
          </a:solidFill>
        </p:spPr>
        <p:txBody>
          <a:bodyPr/>
          <a:lstStyle/>
          <a:p>
            <a:endParaRPr lang="en-GB"/>
          </a:p>
        </p:txBody>
      </p:sp>
      <p:sp>
        <p:nvSpPr>
          <p:cNvPr id="20" name="Picture Placeholder 16"/>
          <p:cNvSpPr>
            <a:spLocks noGrp="1"/>
          </p:cNvSpPr>
          <p:nvPr>
            <p:ph type="pic" sz="quarter" idx="20"/>
          </p:nvPr>
        </p:nvSpPr>
        <p:spPr>
          <a:xfrm>
            <a:off x="3330340" y="1428750"/>
            <a:ext cx="2680405" cy="3836988"/>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6181255" y="1428750"/>
            <a:ext cx="2680405" cy="3836988"/>
          </a:xfrm>
          <a:solidFill>
            <a:schemeClr val="bg1">
              <a:lumMod val="85000"/>
            </a:schemeClr>
          </a:solidFill>
        </p:spPr>
        <p:txBody>
          <a:bodyPr/>
          <a:lstStyle/>
          <a:p>
            <a:endParaRPr lang="en-GB"/>
          </a:p>
        </p:txBody>
      </p:sp>
      <p:sp>
        <p:nvSpPr>
          <p:cNvPr id="18" name="Picture Placeholder 16"/>
          <p:cNvSpPr>
            <a:spLocks noGrp="1"/>
          </p:cNvSpPr>
          <p:nvPr>
            <p:ph type="pic" sz="quarter" idx="22"/>
          </p:nvPr>
        </p:nvSpPr>
        <p:spPr>
          <a:xfrm>
            <a:off x="9032169" y="1428750"/>
            <a:ext cx="2680405" cy="3836988"/>
          </a:xfr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1889944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amp;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5369668" y="1428750"/>
            <a:ext cx="6342907" cy="3836988"/>
          </a:xfrm>
          <a:prstGeom prst="rect">
            <a:avLst/>
          </a:prstGeom>
          <a:solidFill>
            <a:schemeClr val="bg1">
              <a:lumMod val="85000"/>
            </a:schemeClr>
          </a:solidFill>
        </p:spPr>
        <p:txBody>
          <a:bodyPr/>
          <a:lstStyle/>
          <a:p>
            <a:endParaRPr lang="en-GB"/>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427133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5442018"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endParaRPr lang="en-GB"/>
          </a:p>
        </p:txBody>
      </p:sp>
      <p:cxnSp>
        <p:nvCxnSpPr>
          <p:cNvPr id="10" name="Straight Connector 9"/>
          <p:cNvCxnSpPr/>
          <p:nvPr userDrawn="1"/>
        </p:nvCxnSpPr>
        <p:spPr>
          <a:xfrm>
            <a:off x="479425" y="142875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endParaRPr lang="en-GB"/>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2470631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amp; four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
        <p:nvSpPr>
          <p:cNvPr id="18" name="Picture Placeholder 8">
            <a:extLst>
              <a:ext uri="{FF2B5EF4-FFF2-40B4-BE49-F238E27FC236}">
                <a16:creationId xmlns:a16="http://schemas.microsoft.com/office/drawing/2014/main" id="{C83E0A7E-A4E1-41C3-86F6-B6D82D556557}"/>
              </a:ext>
            </a:extLst>
          </p:cNvPr>
          <p:cNvSpPr>
            <a:spLocks noGrp="1"/>
          </p:cNvSpPr>
          <p:nvPr>
            <p:ph type="pic" sz="quarter" idx="14"/>
          </p:nvPr>
        </p:nvSpPr>
        <p:spPr>
          <a:xfrm>
            <a:off x="4930580" y="1428750"/>
            <a:ext cx="3318069" cy="1853970"/>
          </a:xfrm>
          <a:prstGeom prst="rect">
            <a:avLst/>
          </a:prstGeom>
          <a:solidFill>
            <a:schemeClr val="bg1">
              <a:lumMod val="85000"/>
            </a:schemeClr>
          </a:solidFill>
        </p:spPr>
        <p:txBody>
          <a:bodyPr/>
          <a:lstStyle/>
          <a:p>
            <a:endParaRPr lang="en-GB"/>
          </a:p>
        </p:txBody>
      </p:sp>
      <p:sp>
        <p:nvSpPr>
          <p:cNvPr id="19" name="Picture Placeholder 8">
            <a:extLst>
              <a:ext uri="{FF2B5EF4-FFF2-40B4-BE49-F238E27FC236}">
                <a16:creationId xmlns:a16="http://schemas.microsoft.com/office/drawing/2014/main" id="{2E7303BD-8C87-4547-94CC-49DD3934C1D4}"/>
              </a:ext>
            </a:extLst>
          </p:cNvPr>
          <p:cNvSpPr>
            <a:spLocks noGrp="1"/>
          </p:cNvSpPr>
          <p:nvPr>
            <p:ph type="pic" sz="quarter" idx="15"/>
          </p:nvPr>
        </p:nvSpPr>
        <p:spPr>
          <a:xfrm>
            <a:off x="8394505" y="1428750"/>
            <a:ext cx="3318069" cy="1853970"/>
          </a:xfrm>
          <a:prstGeom prst="rect">
            <a:avLst/>
          </a:prstGeom>
          <a:solidFill>
            <a:schemeClr val="bg1">
              <a:lumMod val="85000"/>
            </a:schemeClr>
          </a:solidFill>
        </p:spPr>
        <p:txBody>
          <a:bodyPr/>
          <a:lstStyle/>
          <a:p>
            <a:endParaRPr lang="en-GB"/>
          </a:p>
        </p:txBody>
      </p:sp>
      <p:sp>
        <p:nvSpPr>
          <p:cNvPr id="20" name="Picture Placeholder 8">
            <a:extLst>
              <a:ext uri="{FF2B5EF4-FFF2-40B4-BE49-F238E27FC236}">
                <a16:creationId xmlns:a16="http://schemas.microsoft.com/office/drawing/2014/main" id="{3F505454-5599-4E41-93B7-601ECB120810}"/>
              </a:ext>
            </a:extLst>
          </p:cNvPr>
          <p:cNvSpPr>
            <a:spLocks noGrp="1"/>
          </p:cNvSpPr>
          <p:nvPr>
            <p:ph type="pic" sz="quarter" idx="16"/>
          </p:nvPr>
        </p:nvSpPr>
        <p:spPr>
          <a:xfrm>
            <a:off x="8394505" y="3411769"/>
            <a:ext cx="3318069" cy="1853970"/>
          </a:xfrm>
          <a:prstGeom prst="rect">
            <a:avLst/>
          </a:prstGeom>
          <a:solidFill>
            <a:schemeClr val="bg1">
              <a:lumMod val="85000"/>
            </a:schemeClr>
          </a:solidFill>
        </p:spPr>
        <p:txBody>
          <a:bodyPr/>
          <a:lstStyle/>
          <a:p>
            <a:endParaRPr lang="en-GB"/>
          </a:p>
        </p:txBody>
      </p:sp>
      <p:sp>
        <p:nvSpPr>
          <p:cNvPr id="21" name="Picture Placeholder 8">
            <a:extLst>
              <a:ext uri="{FF2B5EF4-FFF2-40B4-BE49-F238E27FC236}">
                <a16:creationId xmlns:a16="http://schemas.microsoft.com/office/drawing/2014/main" id="{3189B23B-90CA-44D3-94DB-D124B4FC4F69}"/>
              </a:ext>
            </a:extLst>
          </p:cNvPr>
          <p:cNvSpPr>
            <a:spLocks noGrp="1"/>
          </p:cNvSpPr>
          <p:nvPr>
            <p:ph type="pic" sz="quarter" idx="17"/>
          </p:nvPr>
        </p:nvSpPr>
        <p:spPr>
          <a:xfrm>
            <a:off x="4930580" y="3411769"/>
            <a:ext cx="3318069" cy="1853970"/>
          </a:xfrm>
          <a:prstGeom prst="rect">
            <a:avLst/>
          </a:prstGeo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3516121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428750"/>
            <a:ext cx="3645289" cy="1853970"/>
          </a:xfrm>
          <a:prstGeom prst="rect">
            <a:avLst/>
          </a:prstGeom>
          <a:solidFill>
            <a:schemeClr val="bg1">
              <a:lumMod val="85000"/>
            </a:schemeClr>
          </a:solidFill>
        </p:spPr>
        <p:txBody>
          <a:bodyPr/>
          <a:lstStyle/>
          <a:p>
            <a:endParaRPr lang="en-GB"/>
          </a:p>
        </p:txBody>
      </p:sp>
      <p:sp>
        <p:nvSpPr>
          <p:cNvPr id="12" name="Picture Placeholder 8"/>
          <p:cNvSpPr>
            <a:spLocks noGrp="1"/>
          </p:cNvSpPr>
          <p:nvPr>
            <p:ph type="pic" sz="quarter" idx="15"/>
          </p:nvPr>
        </p:nvSpPr>
        <p:spPr>
          <a:xfrm>
            <a:off x="8067285" y="1428750"/>
            <a:ext cx="3645289" cy="1853970"/>
          </a:xfrm>
          <a:prstGeom prst="rect">
            <a:avLst/>
          </a:prstGeom>
          <a:solidFill>
            <a:schemeClr val="bg1">
              <a:lumMod val="85000"/>
            </a:schemeClr>
          </a:solidFill>
        </p:spPr>
        <p:txBody>
          <a:bodyPr/>
          <a:lstStyle/>
          <a:p>
            <a:endParaRPr lang="en-GB"/>
          </a:p>
        </p:txBody>
      </p:sp>
      <p:sp>
        <p:nvSpPr>
          <p:cNvPr id="17" name="Picture Placeholder 8"/>
          <p:cNvSpPr>
            <a:spLocks noGrp="1"/>
          </p:cNvSpPr>
          <p:nvPr>
            <p:ph type="pic" sz="quarter" idx="19"/>
          </p:nvPr>
        </p:nvSpPr>
        <p:spPr>
          <a:xfrm>
            <a:off x="479425" y="1428750"/>
            <a:ext cx="3645289" cy="1853970"/>
          </a:xfrm>
          <a:prstGeom prst="rect">
            <a:avLst/>
          </a:prstGeom>
          <a:solidFill>
            <a:schemeClr val="bg1">
              <a:lumMod val="85000"/>
            </a:schemeClr>
          </a:solidFill>
        </p:spPr>
        <p:txBody>
          <a:bodyPr/>
          <a:lstStyle/>
          <a:p>
            <a:endParaRPr lang="en-GB"/>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13" name="Picture Placeholder 8"/>
          <p:cNvSpPr>
            <a:spLocks noGrp="1"/>
          </p:cNvSpPr>
          <p:nvPr>
            <p:ph type="pic" sz="quarter" idx="16"/>
          </p:nvPr>
        </p:nvSpPr>
        <p:spPr>
          <a:xfrm>
            <a:off x="8067285" y="3411769"/>
            <a:ext cx="3645289" cy="1853970"/>
          </a:xfrm>
          <a:prstGeom prst="rect">
            <a:avLst/>
          </a:prstGeom>
          <a:solidFill>
            <a:schemeClr val="bg1">
              <a:lumMod val="85000"/>
            </a:schemeClr>
          </a:solidFill>
        </p:spPr>
        <p:txBody>
          <a:bodyPr/>
          <a:lstStyle/>
          <a:p>
            <a:endParaRPr lang="en-GB"/>
          </a:p>
        </p:txBody>
      </p:sp>
      <p:sp>
        <p:nvSpPr>
          <p:cNvPr id="14" name="Picture Placeholder 8"/>
          <p:cNvSpPr>
            <a:spLocks noGrp="1"/>
          </p:cNvSpPr>
          <p:nvPr>
            <p:ph type="pic" sz="quarter" idx="17"/>
          </p:nvPr>
        </p:nvSpPr>
        <p:spPr>
          <a:xfrm>
            <a:off x="4273355" y="3411769"/>
            <a:ext cx="3645289" cy="1853970"/>
          </a:xfrm>
          <a:prstGeom prst="rect">
            <a:avLst/>
          </a:prstGeom>
          <a:solidFill>
            <a:schemeClr val="bg1">
              <a:lumMod val="85000"/>
            </a:schemeClr>
          </a:solidFill>
        </p:spPr>
        <p:txBody>
          <a:bodyPr/>
          <a:lstStyle/>
          <a:p>
            <a:endParaRPr lang="en-GB"/>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
        <p:nvSpPr>
          <p:cNvPr id="18" name="Picture Placeholder 8"/>
          <p:cNvSpPr>
            <a:spLocks noGrp="1"/>
          </p:cNvSpPr>
          <p:nvPr>
            <p:ph type="pic" sz="quarter" idx="20"/>
          </p:nvPr>
        </p:nvSpPr>
        <p:spPr>
          <a:xfrm>
            <a:off x="479425" y="3411769"/>
            <a:ext cx="3645289" cy="1853970"/>
          </a:xfrm>
          <a:prstGeom prst="rect">
            <a:avLst/>
          </a:prstGeo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2522626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371476" y="161420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E6EF22D-7DBE-4099-99F0-B83DD9779912}" type="datetimeFigureOut">
              <a:rPr lang="en-GB" smtClean="0"/>
              <a:t>30/04/2026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1429023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Long title 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468221"/>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371476" y="1930399"/>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E6EF22D-7DBE-4099-99F0-B83DD9779912}" type="datetimeFigureOut">
              <a:rPr lang="en-GB" smtClean="0"/>
              <a:t>30/04/2026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198062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ext in bubble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621221" y="651774"/>
            <a:ext cx="3714140" cy="1021181"/>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621221" y="1614207"/>
            <a:ext cx="3714140" cy="4051479"/>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E6EF22D-7DBE-4099-99F0-B83DD9779912}" type="datetimeFigureOut">
              <a:rPr lang="en-GB" smtClean="0"/>
              <a:t>30/04/2026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3230924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Key statistic">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377758" y="2033529"/>
            <a:ext cx="4368867" cy="30591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p:cNvSpPr>
            <a:spLocks noGrp="1"/>
          </p:cNvSpPr>
          <p:nvPr>
            <p:ph type="title" hasCustomPrompt="1"/>
          </p:nvPr>
        </p:nvSpPr>
        <p:spPr>
          <a:xfrm>
            <a:off x="371476" y="182083"/>
            <a:ext cx="4459604" cy="1745777"/>
          </a:xfrm>
        </p:spPr>
        <p:txBody>
          <a:bodyPr bIns="0">
            <a:noAutofit/>
          </a:bodyPr>
          <a:lstStyle>
            <a:lvl1pPr>
              <a:defRPr sz="12600" kern="5000" spc="-700" baseline="0"/>
            </a:lvl1pPr>
          </a:lstStyle>
          <a:p>
            <a:r>
              <a:rPr lang="en-US"/>
              <a:t>XXX%</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9" y="5365115"/>
            <a:ext cx="11334816"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11" name="Straight Connector 10"/>
          <p:cNvCxnSpPr/>
          <p:nvPr userDrawn="1"/>
        </p:nvCxnSpPr>
        <p:spPr>
          <a:xfrm>
            <a:off x="479425" y="1874892"/>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64550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15:clr>
            <a:srgbClr val="FBAE40"/>
          </p15:clr>
        </p15:guide>
        <p15:guide id="3" orient="horz" pos="216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Full Screen Video - Option 1">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30/04/2026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6" name="Picture Placeholder 5"/>
          <p:cNvSpPr>
            <a:spLocks noGrp="1"/>
          </p:cNvSpPr>
          <p:nvPr>
            <p:ph type="pic" sz="quarter" idx="13"/>
          </p:nvPr>
        </p:nvSpPr>
        <p:spPr>
          <a:xfrm>
            <a:off x="0" y="0"/>
            <a:ext cx="12192000" cy="5939790"/>
          </a:xfr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1782093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x Video - Option 1">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79425" y="447473"/>
            <a:ext cx="5535613" cy="2435428"/>
          </a:xfrm>
          <a:solidFill>
            <a:schemeClr val="bg1">
              <a:lumMod val="85000"/>
            </a:schemeClr>
          </a:solidFill>
        </p:spPr>
        <p:txBody>
          <a:bodyPr/>
          <a:lstStyle/>
          <a:p>
            <a:endParaRPr lang="en-GB"/>
          </a:p>
        </p:txBody>
      </p:sp>
      <p:sp>
        <p:nvSpPr>
          <p:cNvPr id="17" name="Picture Placeholder 5"/>
          <p:cNvSpPr>
            <a:spLocks noGrp="1"/>
          </p:cNvSpPr>
          <p:nvPr>
            <p:ph type="pic" sz="quarter" idx="14"/>
          </p:nvPr>
        </p:nvSpPr>
        <p:spPr>
          <a:xfrm>
            <a:off x="6176962" y="447472"/>
            <a:ext cx="5535613" cy="2435428"/>
          </a:xfrm>
          <a:solidFill>
            <a:schemeClr val="bg1">
              <a:lumMod val="85000"/>
            </a:schemeClr>
          </a:solidFill>
        </p:spPr>
        <p:txBody>
          <a:bodyPr/>
          <a:lstStyle/>
          <a:p>
            <a:endParaRPr lang="en-GB"/>
          </a:p>
        </p:txBody>
      </p:sp>
      <p:sp>
        <p:nvSpPr>
          <p:cNvPr id="18" name="Picture Placeholder 5"/>
          <p:cNvSpPr>
            <a:spLocks noGrp="1"/>
          </p:cNvSpPr>
          <p:nvPr>
            <p:ph type="pic" sz="quarter" idx="15"/>
          </p:nvPr>
        </p:nvSpPr>
        <p:spPr>
          <a:xfrm>
            <a:off x="6177278" y="3063315"/>
            <a:ext cx="5535613" cy="2435428"/>
          </a:xfrm>
          <a:solidFill>
            <a:schemeClr val="bg1">
              <a:lumMod val="85000"/>
            </a:schemeClr>
          </a:solidFill>
        </p:spPr>
        <p:txBody>
          <a:bodyPr/>
          <a:lstStyle/>
          <a:p>
            <a:endParaRPr lang="en-GB"/>
          </a:p>
        </p:txBody>
      </p:sp>
      <p:sp>
        <p:nvSpPr>
          <p:cNvPr id="19" name="Picture Placeholder 5"/>
          <p:cNvSpPr>
            <a:spLocks noGrp="1"/>
          </p:cNvSpPr>
          <p:nvPr>
            <p:ph type="pic" sz="quarter" idx="16"/>
          </p:nvPr>
        </p:nvSpPr>
        <p:spPr>
          <a:xfrm>
            <a:off x="479425" y="3058519"/>
            <a:ext cx="5535613" cy="2435428"/>
          </a:xfrm>
          <a:solidFill>
            <a:schemeClr val="bg1">
              <a:lumMod val="85000"/>
            </a:schemeClr>
          </a:solidFill>
        </p:spPr>
        <p:txBody>
          <a:bodyPr/>
          <a:lstStyle/>
          <a:p>
            <a:endParaRPr lang="en-GB"/>
          </a:p>
        </p:txBody>
      </p:sp>
      <p:sp>
        <p:nvSpPr>
          <p:cNvPr id="2" name="Date Placeholder 1"/>
          <p:cNvSpPr>
            <a:spLocks noGrp="1"/>
          </p:cNvSpPr>
          <p:nvPr>
            <p:ph type="dt" sz="half" idx="10"/>
          </p:nvPr>
        </p:nvSpPr>
        <p:spPr/>
        <p:txBody>
          <a:bodyPr/>
          <a:lstStyle/>
          <a:p>
            <a:fld id="{2E6EF22D-7DBE-4099-99F0-B83DD9779912}" type="datetimeFigureOut">
              <a:rPr lang="en-GB" smtClean="0"/>
              <a:t>30/04/2026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201304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Full screen video - Option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4DE1B2C-E2EB-4D98-843F-9CDD27271EB2}"/>
              </a:ext>
            </a:extLst>
          </p:cNvPr>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a:extLst>
              <a:ext uri="{FF2B5EF4-FFF2-40B4-BE49-F238E27FC236}">
                <a16:creationId xmlns:a16="http://schemas.microsoft.com/office/drawing/2014/main" id="{09B3BE8F-C639-42D5-B26C-D4093C44687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48228E9-593B-43BF-9FE7-6F9613A7A563}"/>
              </a:ext>
            </a:extLst>
          </p:cNvPr>
          <p:cNvSpPr>
            <a:spLocks noGrp="1"/>
          </p:cNvSpPr>
          <p:nvPr>
            <p:ph type="sldNum" sz="quarter" idx="12"/>
          </p:nvPr>
        </p:nvSpPr>
        <p:spPr/>
        <p:txBody>
          <a:bodyPr/>
          <a:lstStyle/>
          <a:p>
            <a:fld id="{6623F64F-6692-49A2-80FF-3D660AAAEE7A}" type="slidenum">
              <a:rPr lang="en-GB" smtClean="0"/>
              <a:pPr/>
              <a:t>‹#›</a:t>
            </a:fld>
            <a:endParaRPr lang="en-GB"/>
          </a:p>
        </p:txBody>
      </p:sp>
      <p:sp>
        <p:nvSpPr>
          <p:cNvPr id="7" name="Media Placeholder 6">
            <a:extLst>
              <a:ext uri="{FF2B5EF4-FFF2-40B4-BE49-F238E27FC236}">
                <a16:creationId xmlns:a16="http://schemas.microsoft.com/office/drawing/2014/main" id="{89F17558-6D60-4901-A0B6-C4274AAB5238}"/>
              </a:ext>
            </a:extLst>
          </p:cNvPr>
          <p:cNvSpPr>
            <a:spLocks noGrp="1"/>
          </p:cNvSpPr>
          <p:nvPr>
            <p:ph type="media" sz="quarter" idx="13"/>
          </p:nvPr>
        </p:nvSpPr>
        <p:spPr>
          <a:xfrm>
            <a:off x="0" y="0"/>
            <a:ext cx="12192000" cy="6858000"/>
          </a:xfrm>
        </p:spPr>
        <p:txBody>
          <a:bodyPr/>
          <a:lstStyle/>
          <a:p>
            <a:endParaRPr lang="en-GB"/>
          </a:p>
        </p:txBody>
      </p:sp>
    </p:spTree>
    <p:custDataLst>
      <p:tags r:id="rId1"/>
    </p:custDataLst>
    <p:extLst>
      <p:ext uri="{BB962C8B-B14F-4D97-AF65-F5344CB8AC3E}">
        <p14:creationId xmlns:p14="http://schemas.microsoft.com/office/powerpoint/2010/main" val="3069150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a:p>
        </p:txBody>
      </p:sp>
      <p:sp>
        <p:nvSpPr>
          <p:cNvPr id="8"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1679880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Quot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a:p>
        </p:txBody>
      </p:sp>
      <p:sp>
        <p:nvSpPr>
          <p:cNvPr id="12" name="Picture Placeholder 8"/>
          <p:cNvSpPr>
            <a:spLocks noGrp="1"/>
          </p:cNvSpPr>
          <p:nvPr>
            <p:ph type="pic" sz="quarter" idx="16"/>
          </p:nvPr>
        </p:nvSpPr>
        <p:spPr>
          <a:xfrm>
            <a:off x="8313420" y="-9729"/>
            <a:ext cx="3878580" cy="5948364"/>
          </a:xfrm>
          <a:prstGeom prst="rect">
            <a:avLst/>
          </a:prstGeom>
          <a:solidFill>
            <a:schemeClr val="bg1">
              <a:lumMod val="85000"/>
            </a:schemeClr>
          </a:solidFill>
        </p:spPr>
        <p:txBody>
          <a:bodyPr/>
          <a:lstStyle>
            <a:lvl1pPr>
              <a:defRPr>
                <a:solidFill>
                  <a:schemeClr val="bg2"/>
                </a:solidFill>
              </a:defRPr>
            </a:lvl1pPr>
          </a:lstStyle>
          <a:p>
            <a:endParaRPr lang="en-GB"/>
          </a:p>
        </p:txBody>
      </p:sp>
      <p:sp>
        <p:nvSpPr>
          <p:cNvPr id="9"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1720889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a:t>Edit Master text</a:t>
            </a:r>
          </a:p>
        </p:txBody>
      </p:sp>
    </p:spTree>
    <p:custDataLst>
      <p:tags r:id="rId1"/>
    </p:custDataLst>
    <p:extLst>
      <p:ext uri="{BB962C8B-B14F-4D97-AF65-F5344CB8AC3E}">
        <p14:creationId xmlns:p14="http://schemas.microsoft.com/office/powerpoint/2010/main" val="2683256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Medium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4" name="Text Placeholder 13"/>
          <p:cNvSpPr>
            <a:spLocks noGrp="1"/>
          </p:cNvSpPr>
          <p:nvPr>
            <p:ph type="body" sz="quarter" idx="13"/>
          </p:nvPr>
        </p:nvSpPr>
        <p:spPr>
          <a:xfrm>
            <a:off x="535313" y="3773511"/>
            <a:ext cx="2858126" cy="357149"/>
          </a:xfrm>
        </p:spPr>
        <p:txBody>
          <a:bodyPr/>
          <a:lstStyle>
            <a:lvl1pPr>
              <a:defRPr>
                <a:solidFill>
                  <a:schemeClr val="bg1"/>
                </a:solidFill>
              </a:defRPr>
            </a:lvl1pPr>
            <a:lvl2pPr marL="0" indent="0">
              <a:buNone/>
              <a:defRPr/>
            </a:lvl2pPr>
          </a:lstStyle>
          <a:p>
            <a:pPr lvl="0"/>
            <a:r>
              <a:rPr lang="en-US"/>
              <a:t>Edit Master text</a:t>
            </a:r>
          </a:p>
        </p:txBody>
      </p:sp>
    </p:spTree>
    <p:custDataLst>
      <p:tags r:id="rId1"/>
    </p:custDataLst>
    <p:extLst>
      <p:ext uri="{BB962C8B-B14F-4D97-AF65-F5344CB8AC3E}">
        <p14:creationId xmlns:p14="http://schemas.microsoft.com/office/powerpoint/2010/main" val="2526924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a:t>Edit Master text</a:t>
            </a:r>
          </a:p>
        </p:txBody>
      </p:sp>
    </p:spTree>
    <p:custDataLst>
      <p:tags r:id="rId1"/>
    </p:custDataLst>
    <p:extLst>
      <p:ext uri="{BB962C8B-B14F-4D97-AF65-F5344CB8AC3E}">
        <p14:creationId xmlns:p14="http://schemas.microsoft.com/office/powerpoint/2010/main" val="1948041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Press cuttings">
    <p:spTree>
      <p:nvGrpSpPr>
        <p:cNvPr id="1" name=""/>
        <p:cNvGrpSpPr/>
        <p:nvPr/>
      </p:nvGrpSpPr>
      <p:grpSpPr>
        <a:xfrm>
          <a:off x="0" y="0"/>
          <a:ext cx="0" cy="0"/>
          <a:chOff x="0" y="0"/>
          <a:chExt cx="0" cy="0"/>
        </a:xfrm>
      </p:grpSpPr>
      <p:sp>
        <p:nvSpPr>
          <p:cNvPr id="8" name="Rectangle 7"/>
          <p:cNvSpPr/>
          <p:nvPr userDrawn="1"/>
        </p:nvSpPr>
        <p:spPr>
          <a:xfrm>
            <a:off x="0" y="0"/>
            <a:ext cx="12192000" cy="593598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1441850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30/04/2026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5"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159365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403766" y="759293"/>
            <a:ext cx="5633780" cy="1663867"/>
          </a:xfrm>
          <a:solidFill>
            <a:schemeClr val="bg1">
              <a:alpha val="0"/>
            </a:schemeClr>
          </a:solidFill>
          <a:effectLst/>
        </p:spPr>
        <p:txBody>
          <a:bodyPr anchor="t">
            <a:normAutofit/>
          </a:bodyPr>
          <a:lstStyle>
            <a:lvl1pPr algn="l">
              <a:defRPr sz="5400" b="1">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2E6EF22D-7DBE-4099-99F0-B83DD9779912}" type="datetimeFigureOut">
              <a:rPr lang="en-GB" smtClean="0"/>
              <a:t>30/04/2026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0" name="Text Placeholder 9"/>
          <p:cNvSpPr>
            <a:spLocks noGrp="1"/>
          </p:cNvSpPr>
          <p:nvPr>
            <p:ph type="body" sz="quarter" idx="14"/>
          </p:nvPr>
        </p:nvSpPr>
        <p:spPr>
          <a:xfrm>
            <a:off x="552577" y="2627694"/>
            <a:ext cx="3757295" cy="365442"/>
          </a:xfrm>
        </p:spPr>
        <p:txBody>
          <a:bodyPr/>
          <a:lstStyle>
            <a:lvl1pPr>
              <a:defRPr b="1">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3389099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cSld name="Line Title">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GB"/>
          </a:p>
        </p:txBody>
      </p:sp>
      <p:sp>
        <p:nvSpPr>
          <p:cNvPr id="2" name="Title 1"/>
          <p:cNvSpPr>
            <a:spLocks noGrp="1"/>
          </p:cNvSpPr>
          <p:nvPr>
            <p:ph type="ctrTitle"/>
          </p:nvPr>
        </p:nvSpPr>
        <p:spPr>
          <a:xfrm>
            <a:off x="576648" y="804344"/>
            <a:ext cx="3887171" cy="2112000"/>
          </a:xfrm>
        </p:spPr>
        <p:txBody>
          <a:bodyPr anchor="t">
            <a:normAutofit/>
          </a:bodyPr>
          <a:lstStyle>
            <a:lvl1pPr algn="l">
              <a:defRPr sz="3700">
                <a:solidFill>
                  <a:schemeClr val="bg1"/>
                </a:solidFill>
              </a:defRPr>
            </a:lvl1pPr>
          </a:lstStyle>
          <a:p>
            <a:r>
              <a:rPr lang="en-US"/>
              <a:t>Click to edit Master title style</a:t>
            </a:r>
            <a:endParaRPr lang="en-GB"/>
          </a:p>
        </p:txBody>
      </p:sp>
      <p:sp>
        <p:nvSpPr>
          <p:cNvPr id="3" name="Subtitle 2"/>
          <p:cNvSpPr>
            <a:spLocks noGrp="1"/>
          </p:cNvSpPr>
          <p:nvPr>
            <p:ph type="subTitle" idx="1"/>
          </p:nvPr>
        </p:nvSpPr>
        <p:spPr>
          <a:xfrm>
            <a:off x="576648" y="2938157"/>
            <a:ext cx="3887171" cy="2123024"/>
          </a:xfrm>
        </p:spPr>
        <p:txBody>
          <a:bodyPr>
            <a:normAutofit/>
          </a:bodyPr>
          <a:lstStyle>
            <a:lvl1pPr marL="0" indent="0" algn="l">
              <a:buNone/>
              <a:defRPr sz="190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576648" y="548680"/>
            <a:ext cx="2844800" cy="240000"/>
          </a:xfrm>
        </p:spPr>
        <p:txBody>
          <a:bodyPr/>
          <a:lstStyle>
            <a:lvl1pPr>
              <a:defRPr sz="1400" b="1">
                <a:solidFill>
                  <a:schemeClr val="bg1"/>
                </a:solidFill>
              </a:defRPr>
            </a:lvl1pPr>
          </a:lstStyle>
          <a:p>
            <a:fld id="{59585B9F-EF5C-4314-BCBC-A6F82ED753B2}" type="datetimeFigureOut">
              <a:rPr lang="en-GB" smtClean="0"/>
              <a:pPr/>
              <a:t>30/04/2026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73F885-FE6B-4251-84D2-F6CEF084999B}" type="slidenum">
              <a:rPr lang="en-GB" smtClean="0"/>
              <a:t>‹#›</a:t>
            </a:fld>
            <a:endParaRPr lang="en-GB"/>
          </a:p>
        </p:txBody>
      </p:sp>
      <p:cxnSp>
        <p:nvCxnSpPr>
          <p:cNvPr id="7" name="Straight Connector 6"/>
          <p:cNvCxnSpPr/>
          <p:nvPr/>
        </p:nvCxnSpPr>
        <p:spPr>
          <a:xfrm>
            <a:off x="716827" y="488405"/>
            <a:ext cx="36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716827" y="488405"/>
            <a:ext cx="36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685800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GB"/>
          </a:p>
        </p:txBody>
      </p:sp>
      <p:cxnSp>
        <p:nvCxnSpPr>
          <p:cNvPr id="12" name="Straight Connector 11"/>
          <p:cNvCxnSpPr/>
          <p:nvPr/>
        </p:nvCxnSpPr>
        <p:spPr>
          <a:xfrm>
            <a:off x="716827" y="488405"/>
            <a:ext cx="36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0"/>
            <a:ext cx="12192000" cy="685800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GB"/>
          </a:p>
        </p:txBody>
      </p:sp>
      <p:cxnSp>
        <p:nvCxnSpPr>
          <p:cNvPr id="14" name="Straight Connector 13"/>
          <p:cNvCxnSpPr/>
          <p:nvPr/>
        </p:nvCxnSpPr>
        <p:spPr>
          <a:xfrm>
            <a:off x="716827" y="488405"/>
            <a:ext cx="36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Rectangle 14"/>
          <p:cNvSpPr/>
          <p:nvPr userDrawn="1"/>
        </p:nvSpPr>
        <p:spPr>
          <a:xfrm>
            <a:off x="0" y="0"/>
            <a:ext cx="12192000" cy="685800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GB"/>
          </a:p>
        </p:txBody>
      </p:sp>
      <p:cxnSp>
        <p:nvCxnSpPr>
          <p:cNvPr id="16" name="Straight Connector 15"/>
          <p:cNvCxnSpPr/>
          <p:nvPr userDrawn="1"/>
        </p:nvCxnSpPr>
        <p:spPr>
          <a:xfrm>
            <a:off x="716827" y="488405"/>
            <a:ext cx="36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0398372"/>
      </p:ext>
    </p:extLst>
  </p:cSld>
  <p:clrMapOvr>
    <a:masterClrMapping/>
  </p:clrMapOvr>
  <mc:AlternateContent xmlns:mc="http://schemas.openxmlformats.org/markup-compatibility/2006" xmlns:p14="http://schemas.microsoft.com/office/powerpoint/2010/main">
    <mc:Choice Requires="p14">
      <p:transition spd="med" p14:dur="700" advClick="0" advTm="20000">
        <p:fade/>
      </p:transition>
    </mc:Choice>
    <mc:Fallback xmlns="">
      <p:transition spd="med" advClick="0" advTm="20000">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_Whole Slide Text">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875" y="-75629"/>
            <a:ext cx="12192000" cy="408285"/>
          </a:xfrm>
          <a:prstGeom prst="rect">
            <a:avLst/>
          </a:prstGeom>
        </p:spPr>
      </p:pic>
      <p:sp>
        <p:nvSpPr>
          <p:cNvPr id="2" name="Title 1"/>
          <p:cNvSpPr>
            <a:spLocks noGrp="1"/>
          </p:cNvSpPr>
          <p:nvPr>
            <p:ph type="title" hasCustomPrompt="1"/>
          </p:nvPr>
        </p:nvSpPr>
        <p:spPr>
          <a:xfrm>
            <a:off x="480001" y="514975"/>
            <a:ext cx="11233633" cy="936000"/>
          </a:xfrm>
          <a:prstGeom prst="rect">
            <a:avLst/>
          </a:prstGeom>
        </p:spPr>
        <p:txBody>
          <a:bodyPr lIns="0" tIns="36000" rIns="0" bIns="36000" anchor="t"/>
          <a:lstStyle>
            <a:lvl1pPr>
              <a:defRPr sz="2800"/>
            </a:lvl1pPr>
          </a:lstStyle>
          <a:p>
            <a:r>
              <a:rPr lang="en-US"/>
              <a:t>Click to add title</a:t>
            </a:r>
            <a:endParaRPr lang="en-GB"/>
          </a:p>
        </p:txBody>
      </p:sp>
      <p:sp>
        <p:nvSpPr>
          <p:cNvPr id="9" name="TextBox 8"/>
          <p:cNvSpPr txBox="1"/>
          <p:nvPr userDrawn="1"/>
        </p:nvSpPr>
        <p:spPr>
          <a:xfrm>
            <a:off x="11448000" y="44625"/>
            <a:ext cx="341760" cy="246221"/>
          </a:xfrm>
          <a:prstGeom prst="rect">
            <a:avLst/>
          </a:prstGeom>
          <a:noFill/>
        </p:spPr>
        <p:txBody>
          <a:bodyPr wrap="none">
            <a:spAutoFit/>
          </a:bodyPr>
          <a:lstStyle/>
          <a:p>
            <a:pPr fontAlgn="auto">
              <a:spcBef>
                <a:spcPts val="0"/>
              </a:spcBef>
              <a:spcAft>
                <a:spcPts val="0"/>
              </a:spcAft>
              <a:defRPr/>
            </a:pPr>
            <a:fld id="{CC1F650A-73F3-45B0-B89C-37B7A7A179DA}" type="slidenum">
              <a:rPr lang="en-GB" sz="1000">
                <a:solidFill>
                  <a:prstClr val="black"/>
                </a:solidFill>
                <a:latin typeface="Century Gothic" panose="020B0502020202020204" pitchFamily="34" charset="0"/>
                <a:cs typeface="+mn-cs"/>
              </a:rPr>
              <a:pPr fontAlgn="auto">
                <a:spcBef>
                  <a:spcPts val="0"/>
                </a:spcBef>
                <a:spcAft>
                  <a:spcPts val="0"/>
                </a:spcAft>
                <a:defRPr/>
              </a:pPr>
              <a:t>‹#›</a:t>
            </a:fld>
            <a:endParaRPr lang="en-GB" sz="1000">
              <a:solidFill>
                <a:prstClr val="black"/>
              </a:solidFill>
              <a:latin typeface="Century Gothic" panose="020B0502020202020204" pitchFamily="34" charset="0"/>
              <a:cs typeface="+mn-cs"/>
            </a:endParaRPr>
          </a:p>
        </p:txBody>
      </p:sp>
      <p:sp>
        <p:nvSpPr>
          <p:cNvPr id="10" name="Text Placeholder 15"/>
          <p:cNvSpPr>
            <a:spLocks noGrp="1"/>
          </p:cNvSpPr>
          <p:nvPr>
            <p:ph type="body" sz="quarter" idx="12" hasCustomPrompt="1"/>
          </p:nvPr>
        </p:nvSpPr>
        <p:spPr>
          <a:xfrm>
            <a:off x="479998" y="0"/>
            <a:ext cx="3550135" cy="289424"/>
          </a:xfrm>
          <a:prstGeom prst="rect">
            <a:avLst/>
          </a:prstGeom>
        </p:spPr>
        <p:txBody>
          <a:bodyPr anchor="b"/>
          <a:lstStyle>
            <a:lvl1pPr marL="0" indent="0">
              <a:buNone/>
              <a:defRPr sz="1000"/>
            </a:lvl1pPr>
          </a:lstStyle>
          <a:p>
            <a:pPr lvl="0"/>
            <a:r>
              <a:rPr lang="en-US"/>
              <a:t>Click to add doc section/title</a:t>
            </a:r>
          </a:p>
        </p:txBody>
      </p:sp>
      <p:sp>
        <p:nvSpPr>
          <p:cNvPr id="11" name="Text Placeholder 5"/>
          <p:cNvSpPr>
            <a:spLocks noGrp="1"/>
          </p:cNvSpPr>
          <p:nvPr>
            <p:ph type="body" sz="quarter" idx="11"/>
          </p:nvPr>
        </p:nvSpPr>
        <p:spPr>
          <a:xfrm>
            <a:off x="480000" y="1952626"/>
            <a:ext cx="11233633" cy="4321175"/>
          </a:xfrm>
          <a:prstGeom prst="rect">
            <a:avLst/>
          </a:prstGeom>
        </p:spPr>
        <p:txBody>
          <a:bodyPr lIns="0" tIns="0" rIns="0"/>
          <a:lstStyle>
            <a:lvl1pPr>
              <a:defRPr sz="1600"/>
            </a:lvl1pPr>
            <a:lvl2pPr>
              <a:defRPr sz="1600"/>
            </a:lvl2pPr>
            <a:lvl3pPr>
              <a:defRPr sz="1600"/>
            </a:lvl3pPr>
          </a:lstStyle>
          <a:p>
            <a:pPr lvl="0"/>
            <a:r>
              <a:rPr lang="en-US"/>
              <a:t>Click to edit Master text styles</a:t>
            </a:r>
          </a:p>
          <a:p>
            <a:pPr lvl="1"/>
            <a:r>
              <a:rPr lang="en-US"/>
              <a:t>Second level</a:t>
            </a:r>
          </a:p>
          <a:p>
            <a:pPr lvl="2"/>
            <a:r>
              <a:rPr lang="en-US"/>
              <a:t>Third level</a:t>
            </a:r>
          </a:p>
        </p:txBody>
      </p:sp>
      <p:sp>
        <p:nvSpPr>
          <p:cNvPr id="13" name="Text Placeholder 3"/>
          <p:cNvSpPr>
            <a:spLocks noGrp="1"/>
          </p:cNvSpPr>
          <p:nvPr>
            <p:ph type="body" sz="quarter" idx="13" hasCustomPrompt="1"/>
          </p:nvPr>
        </p:nvSpPr>
        <p:spPr>
          <a:xfrm>
            <a:off x="479999" y="6489700"/>
            <a:ext cx="11233635" cy="368300"/>
          </a:xfrm>
          <a:prstGeom prst="rect">
            <a:avLst/>
          </a:prstGeom>
        </p:spPr>
        <p:txBody>
          <a:bodyPr/>
          <a:lstStyle>
            <a:lvl1pPr marL="0" indent="0">
              <a:spcBef>
                <a:spcPts val="0"/>
              </a:spcBef>
              <a:spcAft>
                <a:spcPts val="0"/>
              </a:spcAft>
              <a:buNone/>
              <a:defRPr sz="900" baseline="0"/>
            </a:lvl1pPr>
          </a:lstStyle>
          <a:p>
            <a:pPr lvl="0"/>
            <a:r>
              <a:rPr lang="en-US"/>
              <a:t>Click to add sources/notes</a:t>
            </a:r>
          </a:p>
        </p:txBody>
      </p:sp>
      <p:pic>
        <p:nvPicPr>
          <p:cNvPr id="14" name="Picture 9" descr="mtm_95black-03.jp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5712619" y="0"/>
            <a:ext cx="766763" cy="260350"/>
          </a:xfrm>
          <a:prstGeom prst="rect">
            <a:avLst/>
          </a:prstGeom>
          <a:noFill/>
          <a:ln w="9525">
            <a:noFill/>
            <a:miter lim="800000"/>
            <a:headEnd/>
            <a:tailEnd/>
          </a:ln>
        </p:spPr>
      </p:pic>
    </p:spTree>
    <p:extLst>
      <p:ext uri="{BB962C8B-B14F-4D97-AF65-F5344CB8AC3E}">
        <p14:creationId xmlns:p14="http://schemas.microsoft.com/office/powerpoint/2010/main" val="3864754120"/>
      </p:ext>
    </p:extLst>
  </p:cSld>
  <p:clrMapOvr>
    <a:masterClrMapping/>
  </p:clrMapOvr>
  <p:extLst>
    <p:ext uri="{DCECCB84-F9BA-43D5-87BE-67443E8EF086}">
      <p15:sldGuideLst xmlns:p15="http://schemas.microsoft.com/office/powerpoint/2012/main">
        <p15:guide id="1" orient="horz" pos="3952">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7CA05-B8E7-43A7-9CAB-2106B8E432F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A5E5552-69EE-44A0-8B97-7B7C43A91A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D4F7DD-D53E-4FDF-92F3-16C7A3F0877A}"/>
              </a:ext>
            </a:extLst>
          </p:cNvPr>
          <p:cNvSpPr>
            <a:spLocks noGrp="1"/>
          </p:cNvSpPr>
          <p:nvPr>
            <p:ph type="dt" sz="half" idx="10"/>
          </p:nvPr>
        </p:nvSpPr>
        <p:spPr/>
        <p:txBody>
          <a:bodyPr/>
          <a:lstStyle/>
          <a:p>
            <a:fld id="{F6112580-C3E3-4D48-ADC9-BDCAD3DA906F}" type="datetimeFigureOut">
              <a:rPr lang="en-GB" smtClean="0"/>
              <a:t>30/04/2026</a:t>
            </a:fld>
            <a:endParaRPr lang="en-GB"/>
          </a:p>
        </p:txBody>
      </p:sp>
      <p:sp>
        <p:nvSpPr>
          <p:cNvPr id="5" name="Footer Placeholder 4">
            <a:extLst>
              <a:ext uri="{FF2B5EF4-FFF2-40B4-BE49-F238E27FC236}">
                <a16:creationId xmlns:a16="http://schemas.microsoft.com/office/drawing/2014/main" id="{BE75C3EF-0EF7-4EF0-BF96-AC354BB6C4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00F84E-10C9-431C-9A04-DF172C1BFE09}"/>
              </a:ext>
            </a:extLst>
          </p:cNvPr>
          <p:cNvSpPr>
            <a:spLocks noGrp="1"/>
          </p:cNvSpPr>
          <p:nvPr>
            <p:ph type="sldNum" sz="quarter" idx="12"/>
          </p:nvPr>
        </p:nvSpPr>
        <p:spPr/>
        <p:txBody>
          <a:bodyPr/>
          <a:lstStyle/>
          <a:p>
            <a:fld id="{0690D744-097C-4736-A30A-314BC43BD9AF}" type="slidenum">
              <a:rPr lang="en-GB" smtClean="0"/>
              <a:t>‹#›</a:t>
            </a:fld>
            <a:endParaRPr lang="en-GB"/>
          </a:p>
        </p:txBody>
      </p:sp>
    </p:spTree>
    <p:extLst>
      <p:ext uri="{BB962C8B-B14F-4D97-AF65-F5344CB8AC3E}">
        <p14:creationId xmlns:p14="http://schemas.microsoft.com/office/powerpoint/2010/main" val="411785134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9164"/>
            <a:ext cx="10094912" cy="957509"/>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4F67E03-C16F-4D47-BA0F-C964DEC7C6A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F3B5EE3-1294-4C67-BFA9-F819AB347851}" type="slidenum">
              <a:rPr lang="en-GB" smtClean="0"/>
              <a:t>‹#›</a:t>
            </a:fld>
            <a:endParaRPr lang="en-GB"/>
          </a:p>
        </p:txBody>
      </p:sp>
    </p:spTree>
    <p:extLst>
      <p:ext uri="{BB962C8B-B14F-4D97-AF65-F5344CB8AC3E}">
        <p14:creationId xmlns:p14="http://schemas.microsoft.com/office/powerpoint/2010/main" val="1915077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1_Text &amp; half page image">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6007894" y="-10800"/>
            <a:ext cx="6184106" cy="5945981"/>
          </a:xfrm>
          <a:prstGeom prst="rect">
            <a:avLst/>
          </a:prstGeom>
          <a:solidFill>
            <a:schemeClr val="bg1">
              <a:lumMod val="85000"/>
            </a:schemeClr>
          </a:solidFill>
        </p:spPr>
        <p:txBody>
          <a:bodyPr/>
          <a:lstStyle/>
          <a:p>
            <a:endParaRPr lang="en-GB"/>
          </a:p>
        </p:txBody>
      </p:sp>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E6EF22D-7DBE-4099-99F0-B83DD9779912}" type="datetimeFigureOut">
              <a:rPr kumimoji="0" lang="en-GB" sz="1000" b="0" i="0" u="none" strike="noStrike" kern="1200" cap="none" spc="0" normalizeH="0" baseline="0" noProof="0" smtClean="0">
                <a:ln>
                  <a:noFill/>
                </a:ln>
                <a:solidFill>
                  <a:prstClr val="white"/>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30/04/2026</a:t>
            </a:fld>
            <a:endParaRPr kumimoji="0" lang="en-GB" sz="1000" b="0" i="0" u="none" strike="noStrike" kern="1200" cap="none" spc="0" normalizeH="0" baseline="0" noProof="0">
              <a:ln>
                <a:noFill/>
              </a:ln>
              <a:solidFill>
                <a:prstClr val="white"/>
              </a:solidFill>
              <a:effectLst/>
              <a:uLnTx/>
              <a:uFillTx/>
              <a:latin typeface="Arial"/>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white"/>
              </a:solidFill>
              <a:effectLst/>
              <a:uLnTx/>
              <a:uFillTx/>
              <a:latin typeface="Arial"/>
              <a:ea typeface="+mn-ea"/>
              <a:cs typeface="+mn-cs"/>
            </a:endParaRPr>
          </a:p>
        </p:txBody>
      </p:sp>
      <p:sp>
        <p:nvSpPr>
          <p:cNvPr id="5" name="Slide Number Placeholder 4"/>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623F64F-6692-49A2-80FF-3D660AAAEE7A}" type="slidenum">
              <a:rPr kumimoji="0" lang="en-GB" sz="1000" b="0" i="0" u="none" strike="noStrike" kern="1200" cap="none" spc="0" normalizeH="0" baseline="0" noProof="0" smtClean="0">
                <a:ln>
                  <a:noFill/>
                </a:ln>
                <a:solidFill>
                  <a:prstClr val="white"/>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prstClr val="white"/>
              </a:solidFill>
              <a:effectLst/>
              <a:uLnTx/>
              <a:uFillTx/>
              <a:latin typeface="Arial"/>
              <a:ea typeface="+mn-ea"/>
              <a:cs typeface="+mn-cs"/>
            </a:endParaRPr>
          </a:p>
        </p:txBody>
      </p:sp>
      <p:sp>
        <p:nvSpPr>
          <p:cNvPr id="13" name="Text Placeholder 6">
            <a:extLst>
              <a:ext uri="{FF2B5EF4-FFF2-40B4-BE49-F238E27FC236}">
                <a16:creationId xmlns:a16="http://schemas.microsoft.com/office/drawing/2014/main" id="{6482DF99-D27F-C6C3-A2F1-EA8D0A3159AA}"/>
              </a:ext>
            </a:extLst>
          </p:cNvPr>
          <p:cNvSpPr>
            <a:spLocks noGrp="1"/>
          </p:cNvSpPr>
          <p:nvPr>
            <p:ph type="body" sz="quarter" idx="16"/>
          </p:nvPr>
        </p:nvSpPr>
        <p:spPr>
          <a:xfrm>
            <a:off x="377758" y="1614207"/>
            <a:ext cx="4368867" cy="36515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7">
            <a:extLst>
              <a:ext uri="{FF2B5EF4-FFF2-40B4-BE49-F238E27FC236}">
                <a16:creationId xmlns:a16="http://schemas.microsoft.com/office/drawing/2014/main" id="{5D1997E2-1EE9-9A82-27DB-2037FB1FEE8E}"/>
              </a:ext>
            </a:extLst>
          </p:cNvPr>
          <p:cNvSpPr>
            <a:spLocks noGrp="1"/>
          </p:cNvSpPr>
          <p:nvPr>
            <p:ph type="body" sz="quarter" idx="17"/>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15" name="Straight Connector 14">
            <a:extLst>
              <a:ext uri="{FF2B5EF4-FFF2-40B4-BE49-F238E27FC236}">
                <a16:creationId xmlns:a16="http://schemas.microsoft.com/office/drawing/2014/main" id="{4F0810E0-A826-D441-C11C-C811651F0927}"/>
              </a:ext>
            </a:extLst>
          </p:cNvPr>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6" name="Title 1">
            <a:extLst>
              <a:ext uri="{FF2B5EF4-FFF2-40B4-BE49-F238E27FC236}">
                <a16:creationId xmlns:a16="http://schemas.microsoft.com/office/drawing/2014/main" id="{F33E45DB-7A01-5E8B-5CBC-DD1198D20D0A}"/>
              </a:ext>
            </a:extLst>
          </p:cNvPr>
          <p:cNvSpPr>
            <a:spLocks noGrp="1"/>
          </p:cNvSpPr>
          <p:nvPr>
            <p:ph type="title"/>
          </p:nvPr>
        </p:nvSpPr>
        <p:spPr>
          <a:xfrm>
            <a:off x="371476" y="359944"/>
            <a:ext cx="5448300" cy="1021181"/>
          </a:xfrm>
        </p:spPr>
        <p:txBody>
          <a:bodyPr/>
          <a:lstStyle/>
          <a:p>
            <a:r>
              <a:rPr lang="en-US"/>
              <a:t>Click to edit Master title style</a:t>
            </a:r>
            <a:endParaRPr lang="en-GB"/>
          </a:p>
        </p:txBody>
      </p:sp>
    </p:spTree>
    <p:custDataLst>
      <p:tags r:id="rId1"/>
    </p:custDataLst>
    <p:extLst>
      <p:ext uri="{BB962C8B-B14F-4D97-AF65-F5344CB8AC3E}">
        <p14:creationId xmlns:p14="http://schemas.microsoft.com/office/powerpoint/2010/main" val="306388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358588" y="1292694"/>
            <a:ext cx="5298141" cy="2411176"/>
          </a:xfrm>
        </p:spPr>
        <p:txBody>
          <a:bodyPr anchor="t">
            <a:normAutofit/>
          </a:bodyPr>
          <a:lstStyle>
            <a:lvl1pPr algn="l">
              <a:defRPr sz="4000" b="1">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85BD38DE-0542-4FAE-989F-105676356085}" type="datetimeFigureOut">
              <a:rPr lang="en-GB" smtClean="0"/>
              <a:t>30/04/2026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E5F90B-4EFD-4F87-8571-C292E52EB0A8}" type="slidenum">
              <a:rPr lang="en-GB" smtClean="0"/>
              <a:t>‹#›</a:t>
            </a:fld>
            <a:endParaRPr lang="en-GB"/>
          </a:p>
        </p:txBody>
      </p:sp>
      <p:sp>
        <p:nvSpPr>
          <p:cNvPr id="11" name="Text Placeholder 14"/>
          <p:cNvSpPr>
            <a:spLocks noGrp="1"/>
          </p:cNvSpPr>
          <p:nvPr>
            <p:ph type="body" sz="quarter" idx="15" hasCustomPrompt="1"/>
          </p:nvPr>
        </p:nvSpPr>
        <p:spPr>
          <a:xfrm>
            <a:off x="565622" y="571616"/>
            <a:ext cx="5530378" cy="352613"/>
          </a:xfrm>
        </p:spPr>
        <p:txBody>
          <a:bodyPr>
            <a:normAutofit/>
          </a:bodyPr>
          <a:lstStyle>
            <a:lvl1pPr marL="0" algn="l" defTabSz="914400" rtl="0" eaLnBrk="1" latinLnBrk="0" hangingPunct="1">
              <a:lnSpc>
                <a:spcPct val="90000"/>
              </a:lnSpc>
              <a:spcBef>
                <a:spcPct val="0"/>
              </a:spcBef>
              <a:buNone/>
              <a:defRPr lang="en-US" sz="1700" b="1" kern="1200" cap="none" spc="0" baseline="0" dirty="0" smtClean="0">
                <a:solidFill>
                  <a:schemeClr val="bg1"/>
                </a:solidFill>
                <a:latin typeface="+mj-lt"/>
                <a:ea typeface="+mj-ea"/>
                <a:cs typeface="+mj-cs"/>
              </a:defRPr>
            </a:lvl1pPr>
          </a:lstStyle>
          <a:p>
            <a:pPr lvl="0"/>
            <a:r>
              <a:rPr lang="en-US"/>
              <a:t>EDIT MASTER TEXT STYLES</a:t>
            </a:r>
          </a:p>
        </p:txBody>
      </p:sp>
      <p:sp>
        <p:nvSpPr>
          <p:cNvPr id="7" name="Text Placeholder 6">
            <a:extLst>
              <a:ext uri="{FF2B5EF4-FFF2-40B4-BE49-F238E27FC236}">
                <a16:creationId xmlns:a16="http://schemas.microsoft.com/office/drawing/2014/main" id="{77FD7B46-C0E5-4A41-9337-30B99A971FC8}"/>
              </a:ext>
            </a:extLst>
          </p:cNvPr>
          <p:cNvSpPr>
            <a:spLocks noGrp="1"/>
          </p:cNvSpPr>
          <p:nvPr>
            <p:ph type="body" sz="quarter" idx="16" hasCustomPrompt="1"/>
          </p:nvPr>
        </p:nvSpPr>
        <p:spPr>
          <a:xfrm>
            <a:off x="358588" y="3806104"/>
            <a:ext cx="5299200" cy="596244"/>
          </a:xfrm>
        </p:spPr>
        <p:txBody>
          <a:bodyPr lIns="108000" anchor="b" anchorCtr="0">
            <a:normAutofit/>
          </a:bodyPr>
          <a:lstStyle>
            <a:lvl1pPr>
              <a:defRPr sz="17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Speaker name</a:t>
            </a:r>
            <a:endParaRPr lang="en-GB"/>
          </a:p>
        </p:txBody>
      </p:sp>
    </p:spTree>
    <p:custDataLst>
      <p:tags r:id="rId1"/>
    </p:custDataLst>
    <p:extLst>
      <p:ext uri="{BB962C8B-B14F-4D97-AF65-F5344CB8AC3E}">
        <p14:creationId xmlns:p14="http://schemas.microsoft.com/office/powerpoint/2010/main" val="2887039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85BD38DE-0542-4FAE-989F-105676356085}" type="datetimeFigureOut">
              <a:rPr lang="en-GB" smtClean="0"/>
              <a:t>30/04/2026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E5F90B-4EFD-4F87-8571-C292E52EB0A8}"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a:t>EDIT MASTER TEXT STYLES</a:t>
            </a:r>
          </a:p>
        </p:txBody>
      </p:sp>
    </p:spTree>
    <p:custDataLst>
      <p:tags r:id="rId1"/>
    </p:custDataLst>
    <p:extLst>
      <p:ext uri="{BB962C8B-B14F-4D97-AF65-F5344CB8AC3E}">
        <p14:creationId xmlns:p14="http://schemas.microsoft.com/office/powerpoint/2010/main" val="4161627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a:t>Edit Master text styles</a:t>
            </a:r>
          </a:p>
        </p:txBody>
      </p:sp>
    </p:spTree>
    <p:custDataLst>
      <p:tags r:id="rId1"/>
    </p:custDataLst>
    <p:extLst>
      <p:ext uri="{BB962C8B-B14F-4D97-AF65-F5344CB8AC3E}">
        <p14:creationId xmlns:p14="http://schemas.microsoft.com/office/powerpoint/2010/main" val="4132532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itle &amp;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475" y="359944"/>
            <a:ext cx="11341099" cy="1021181"/>
          </a:xfrm>
        </p:spPr>
        <p:txBody>
          <a:bodyPr/>
          <a:lstStyle>
            <a:lvl1pPr>
              <a:defRPr/>
            </a:lvl1pPr>
          </a:lstStyle>
          <a:p>
            <a:r>
              <a:rPr lang="en-US"/>
              <a:t>Click to edit </a:t>
            </a:r>
            <a:br>
              <a:rPr lang="en-US"/>
            </a:br>
            <a:r>
              <a:rPr lang="en-US"/>
              <a:t>Master title style</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a:p>
        </p:txBody>
      </p:sp>
      <p:sp>
        <p:nvSpPr>
          <p:cNvPr id="9" name="Content Placeholder 7"/>
          <p:cNvSpPr>
            <a:spLocks noGrp="1"/>
          </p:cNvSpPr>
          <p:nvPr>
            <p:ph sz="quarter" idx="14"/>
          </p:nvPr>
        </p:nvSpPr>
        <p:spPr>
          <a:xfrm>
            <a:off x="379142" y="1614207"/>
            <a:ext cx="1129603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8" name="Straight Connector 7"/>
          <p:cNvCxnSpPr/>
          <p:nvPr/>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954687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a:p>
        </p:txBody>
      </p:sp>
      <p:sp>
        <p:nvSpPr>
          <p:cNvPr id="9" name="Content Placeholder 7"/>
          <p:cNvSpPr>
            <a:spLocks noGrp="1"/>
          </p:cNvSpPr>
          <p:nvPr>
            <p:ph sz="quarter" idx="14"/>
          </p:nvPr>
        </p:nvSpPr>
        <p:spPr>
          <a:xfrm>
            <a:off x="379142" y="1614207"/>
            <a:ext cx="556260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8" name="Straight Connector 7"/>
          <p:cNvCxnSpPr/>
          <p:nvPr/>
        </p:nvCxnSpPr>
        <p:spPr>
          <a:xfrm>
            <a:off x="479425"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Content Placeholder 7"/>
          <p:cNvSpPr>
            <a:spLocks noGrp="1"/>
          </p:cNvSpPr>
          <p:nvPr>
            <p:ph sz="quarter" idx="16"/>
          </p:nvPr>
        </p:nvSpPr>
        <p:spPr>
          <a:xfrm>
            <a:off x="6096000" y="1614207"/>
            <a:ext cx="556260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2" name="Straight Connector 11"/>
          <p:cNvCxnSpPr/>
          <p:nvPr/>
        </p:nvCxnSpPr>
        <p:spPr>
          <a:xfrm>
            <a:off x="6196283"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90288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ext &amp; graph">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272054" y="359945"/>
            <a:ext cx="5594826" cy="51975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3"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1898111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r>
              <a:rPr lang="en-US"/>
              <a:t>Click icon to add picture</a:t>
            </a:r>
            <a:endParaRPr lang="en-GB"/>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4163917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3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0" name="Straight Connector 9"/>
          <p:cNvCxnSpPr/>
          <p:nvPr/>
        </p:nvCxnSpPr>
        <p:spPr>
          <a:xfrm>
            <a:off x="487996"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3" name="Straight Connector 12"/>
          <p:cNvCxnSpPr/>
          <p:nvPr/>
        </p:nvCxnSpPr>
        <p:spPr>
          <a:xfrm>
            <a:off x="427335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22" name="Straight Connector 21"/>
          <p:cNvCxnSpPr/>
          <p:nvPr/>
        </p:nvCxnSpPr>
        <p:spPr>
          <a:xfrm>
            <a:off x="806728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8">
            <a:extLst>
              <a:ext uri="{FF2B5EF4-FFF2-40B4-BE49-F238E27FC236}">
                <a16:creationId xmlns:a16="http://schemas.microsoft.com/office/drawing/2014/main" id="{8DFCE19A-1050-41D6-952B-88D1EA6241CC}"/>
              </a:ext>
            </a:extLst>
          </p:cNvPr>
          <p:cNvSpPr>
            <a:spLocks noGrp="1"/>
          </p:cNvSpPr>
          <p:nvPr>
            <p:ph type="pic" sz="quarter" idx="14"/>
          </p:nvPr>
        </p:nvSpPr>
        <p:spPr>
          <a:xfrm>
            <a:off x="4273355" y="1428749"/>
            <a:ext cx="3645289" cy="2106775"/>
          </a:xfrm>
          <a:prstGeom prst="rect">
            <a:avLst/>
          </a:prstGeom>
          <a:solidFill>
            <a:schemeClr val="bg1">
              <a:lumMod val="85000"/>
            </a:schemeClr>
          </a:solidFill>
        </p:spPr>
        <p:txBody>
          <a:bodyPr/>
          <a:lstStyle/>
          <a:p>
            <a:r>
              <a:rPr lang="en-US"/>
              <a:t>Click icon to add picture</a:t>
            </a:r>
            <a:endParaRPr lang="en-GB"/>
          </a:p>
        </p:txBody>
      </p:sp>
      <p:sp>
        <p:nvSpPr>
          <p:cNvPr id="28" name="Picture Placeholder 8">
            <a:extLst>
              <a:ext uri="{FF2B5EF4-FFF2-40B4-BE49-F238E27FC236}">
                <a16:creationId xmlns:a16="http://schemas.microsoft.com/office/drawing/2014/main" id="{474332AB-8E82-4D2C-A077-AD78447B3B65}"/>
              </a:ext>
            </a:extLst>
          </p:cNvPr>
          <p:cNvSpPr>
            <a:spLocks noGrp="1"/>
          </p:cNvSpPr>
          <p:nvPr>
            <p:ph type="pic" sz="quarter" idx="15"/>
          </p:nvPr>
        </p:nvSpPr>
        <p:spPr>
          <a:xfrm>
            <a:off x="8067285" y="1428749"/>
            <a:ext cx="3645289" cy="2106775"/>
          </a:xfrm>
          <a:prstGeom prst="rect">
            <a:avLst/>
          </a:prstGeom>
          <a:solidFill>
            <a:schemeClr val="bg1">
              <a:lumMod val="85000"/>
            </a:schemeClr>
          </a:solidFill>
        </p:spPr>
        <p:txBody>
          <a:bodyPr/>
          <a:lstStyle/>
          <a:p>
            <a:r>
              <a:rPr lang="en-US"/>
              <a:t>Click icon to add picture</a:t>
            </a:r>
            <a:endParaRPr lang="en-GB"/>
          </a:p>
        </p:txBody>
      </p:sp>
      <p:sp>
        <p:nvSpPr>
          <p:cNvPr id="29" name="Picture Placeholder 8">
            <a:extLst>
              <a:ext uri="{FF2B5EF4-FFF2-40B4-BE49-F238E27FC236}">
                <a16:creationId xmlns:a16="http://schemas.microsoft.com/office/drawing/2014/main" id="{44395837-4037-4FBC-A80F-2DFA7942FF5A}"/>
              </a:ext>
            </a:extLst>
          </p:cNvPr>
          <p:cNvSpPr>
            <a:spLocks noGrp="1"/>
          </p:cNvSpPr>
          <p:nvPr>
            <p:ph type="pic" sz="quarter" idx="22"/>
          </p:nvPr>
        </p:nvSpPr>
        <p:spPr>
          <a:xfrm>
            <a:off x="479425" y="1428749"/>
            <a:ext cx="3645289" cy="2106775"/>
          </a:xfrm>
          <a:prstGeom prst="rect">
            <a:avLst/>
          </a:prstGeo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3498209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4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9" name="Text Placeholder 6"/>
          <p:cNvSpPr>
            <a:spLocks noGrp="1"/>
          </p:cNvSpPr>
          <p:nvPr>
            <p:ph type="body" sz="quarter" idx="13"/>
          </p:nvPr>
        </p:nvSpPr>
        <p:spPr>
          <a:xfrm>
            <a:off x="377759" y="3831702"/>
            <a:ext cx="2792238"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0" name="Straight Connector 9"/>
          <p:cNvCxnSpPr/>
          <p:nvPr/>
        </p:nvCxnSpPr>
        <p:spPr>
          <a:xfrm>
            <a:off x="487997"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3337118"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3" name="Straight Connector 12"/>
          <p:cNvCxnSpPr/>
          <p:nvPr/>
        </p:nvCxnSpPr>
        <p:spPr>
          <a:xfrm>
            <a:off x="3330340"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6184644"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22" name="Straight Connector 21"/>
          <p:cNvCxnSpPr/>
          <p:nvPr/>
        </p:nvCxnSpPr>
        <p:spPr>
          <a:xfrm>
            <a:off x="6181255"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16">
            <a:extLst>
              <a:ext uri="{FF2B5EF4-FFF2-40B4-BE49-F238E27FC236}">
                <a16:creationId xmlns:a16="http://schemas.microsoft.com/office/drawing/2014/main" id="{CCB00622-CF55-4D6B-A1E3-FEDA9C507933}"/>
              </a:ext>
            </a:extLst>
          </p:cNvPr>
          <p:cNvSpPr>
            <a:spLocks noGrp="1"/>
          </p:cNvSpPr>
          <p:nvPr>
            <p:ph type="pic" sz="quarter" idx="23"/>
          </p:nvPr>
        </p:nvSpPr>
        <p:spPr>
          <a:xfrm>
            <a:off x="479425" y="1428750"/>
            <a:ext cx="2680405" cy="2106774"/>
          </a:xfrm>
          <a:solidFill>
            <a:schemeClr val="bg1">
              <a:lumMod val="85000"/>
            </a:schemeClr>
          </a:solidFill>
        </p:spPr>
        <p:txBody>
          <a:bodyPr/>
          <a:lstStyle/>
          <a:p>
            <a:r>
              <a:rPr lang="en-US"/>
              <a:t>Click icon to add picture</a:t>
            </a:r>
            <a:endParaRPr lang="en-GB"/>
          </a:p>
        </p:txBody>
      </p:sp>
      <p:sp>
        <p:nvSpPr>
          <p:cNvPr id="28" name="Picture Placeholder 16">
            <a:extLst>
              <a:ext uri="{FF2B5EF4-FFF2-40B4-BE49-F238E27FC236}">
                <a16:creationId xmlns:a16="http://schemas.microsoft.com/office/drawing/2014/main" id="{2B88D738-52E2-4893-86C8-E779DC5CA1A3}"/>
              </a:ext>
            </a:extLst>
          </p:cNvPr>
          <p:cNvSpPr>
            <a:spLocks noGrp="1"/>
          </p:cNvSpPr>
          <p:nvPr>
            <p:ph type="pic" sz="quarter" idx="24"/>
          </p:nvPr>
        </p:nvSpPr>
        <p:spPr>
          <a:xfrm>
            <a:off x="3330340" y="1428750"/>
            <a:ext cx="2680405" cy="2106774"/>
          </a:xfrm>
          <a:solidFill>
            <a:schemeClr val="bg1">
              <a:lumMod val="85000"/>
            </a:schemeClr>
          </a:solidFill>
        </p:spPr>
        <p:txBody>
          <a:bodyPr/>
          <a:lstStyle/>
          <a:p>
            <a:r>
              <a:rPr lang="en-US"/>
              <a:t>Click icon to add picture</a:t>
            </a:r>
            <a:endParaRPr lang="en-GB"/>
          </a:p>
        </p:txBody>
      </p:sp>
      <p:sp>
        <p:nvSpPr>
          <p:cNvPr id="29" name="Picture Placeholder 16">
            <a:extLst>
              <a:ext uri="{FF2B5EF4-FFF2-40B4-BE49-F238E27FC236}">
                <a16:creationId xmlns:a16="http://schemas.microsoft.com/office/drawing/2014/main" id="{796217F8-03C9-4D68-93B3-20FA2E83EE1B}"/>
              </a:ext>
            </a:extLst>
          </p:cNvPr>
          <p:cNvSpPr>
            <a:spLocks noGrp="1"/>
          </p:cNvSpPr>
          <p:nvPr>
            <p:ph type="pic" sz="quarter" idx="25"/>
          </p:nvPr>
        </p:nvSpPr>
        <p:spPr>
          <a:xfrm>
            <a:off x="6181255" y="1428750"/>
            <a:ext cx="2680405" cy="2106774"/>
          </a:xfrm>
          <a:solidFill>
            <a:schemeClr val="bg1">
              <a:lumMod val="85000"/>
            </a:schemeClr>
          </a:solidFill>
        </p:spPr>
        <p:txBody>
          <a:bodyPr/>
          <a:lstStyle/>
          <a:p>
            <a:r>
              <a:rPr lang="en-US"/>
              <a:t>Click icon to add picture</a:t>
            </a:r>
            <a:endParaRPr lang="en-GB"/>
          </a:p>
        </p:txBody>
      </p:sp>
      <p:sp>
        <p:nvSpPr>
          <p:cNvPr id="30" name="Picture Placeholder 16">
            <a:extLst>
              <a:ext uri="{FF2B5EF4-FFF2-40B4-BE49-F238E27FC236}">
                <a16:creationId xmlns:a16="http://schemas.microsoft.com/office/drawing/2014/main" id="{2723B1CA-8DFB-497B-9F08-8CA0C90D7E3E}"/>
              </a:ext>
            </a:extLst>
          </p:cNvPr>
          <p:cNvSpPr>
            <a:spLocks noGrp="1"/>
          </p:cNvSpPr>
          <p:nvPr>
            <p:ph type="pic" sz="quarter" idx="26"/>
          </p:nvPr>
        </p:nvSpPr>
        <p:spPr>
          <a:xfrm>
            <a:off x="9032169" y="1428750"/>
            <a:ext cx="2680405" cy="2106774"/>
          </a:xfrm>
          <a:solidFill>
            <a:schemeClr val="bg1">
              <a:lumMod val="85000"/>
            </a:schemeClr>
          </a:solidFill>
        </p:spPr>
        <p:txBody>
          <a:bodyPr/>
          <a:lstStyle/>
          <a:p>
            <a:r>
              <a:rPr lang="en-US"/>
              <a:t>Click icon to add picture</a:t>
            </a:r>
            <a:endParaRPr lang="en-GB"/>
          </a:p>
        </p:txBody>
      </p:sp>
      <p:cxnSp>
        <p:nvCxnSpPr>
          <p:cNvPr id="31" name="Straight Connector 30">
            <a:extLst>
              <a:ext uri="{FF2B5EF4-FFF2-40B4-BE49-F238E27FC236}">
                <a16:creationId xmlns:a16="http://schemas.microsoft.com/office/drawing/2014/main" id="{B54C563D-6383-41D0-9D47-C959095D88EA}"/>
              </a:ext>
            </a:extLst>
          </p:cNvPr>
          <p:cNvCxnSpPr/>
          <p:nvPr/>
        </p:nvCxnSpPr>
        <p:spPr>
          <a:xfrm>
            <a:off x="9030574"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32" name="Text Placeholder 6">
            <a:extLst>
              <a:ext uri="{FF2B5EF4-FFF2-40B4-BE49-F238E27FC236}">
                <a16:creationId xmlns:a16="http://schemas.microsoft.com/office/drawing/2014/main" id="{334F0F9F-7167-4551-BFAC-B216392DF765}"/>
              </a:ext>
            </a:extLst>
          </p:cNvPr>
          <p:cNvSpPr>
            <a:spLocks noGrp="1"/>
          </p:cNvSpPr>
          <p:nvPr>
            <p:ph type="body" sz="quarter" idx="27"/>
          </p:nvPr>
        </p:nvSpPr>
        <p:spPr>
          <a:xfrm>
            <a:off x="9032170"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spTree>
    <p:custDataLst>
      <p:tags r:id="rId1"/>
    </p:custDataLst>
    <p:extLst>
      <p:ext uri="{BB962C8B-B14F-4D97-AF65-F5344CB8AC3E}">
        <p14:creationId xmlns:p14="http://schemas.microsoft.com/office/powerpoint/2010/main" val="3544034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17" name="Picture Placeholder 16"/>
          <p:cNvSpPr>
            <a:spLocks noGrp="1"/>
          </p:cNvSpPr>
          <p:nvPr>
            <p:ph type="pic" sz="quarter" idx="19"/>
          </p:nvPr>
        </p:nvSpPr>
        <p:spPr>
          <a:xfrm>
            <a:off x="479425" y="1428750"/>
            <a:ext cx="2680405" cy="3836988"/>
          </a:xfrm>
          <a:solidFill>
            <a:schemeClr val="bg1">
              <a:lumMod val="85000"/>
            </a:schemeClr>
          </a:solidFill>
        </p:spPr>
        <p:txBody>
          <a:bodyPr/>
          <a:lstStyle/>
          <a:p>
            <a:r>
              <a:rPr lang="en-US"/>
              <a:t>Click icon to add picture</a:t>
            </a:r>
            <a:endParaRPr lang="en-GB"/>
          </a:p>
        </p:txBody>
      </p:sp>
      <p:sp>
        <p:nvSpPr>
          <p:cNvPr id="20" name="Picture Placeholder 16"/>
          <p:cNvSpPr>
            <a:spLocks noGrp="1"/>
          </p:cNvSpPr>
          <p:nvPr>
            <p:ph type="pic" sz="quarter" idx="20"/>
          </p:nvPr>
        </p:nvSpPr>
        <p:spPr>
          <a:xfrm>
            <a:off x="3330340" y="1428750"/>
            <a:ext cx="2680405" cy="3836988"/>
          </a:xfrm>
          <a:solidFill>
            <a:schemeClr val="bg1">
              <a:lumMod val="85000"/>
            </a:schemeClr>
          </a:solidFill>
        </p:spPr>
        <p:txBody>
          <a:bodyPr/>
          <a:lstStyle/>
          <a:p>
            <a:r>
              <a:rPr lang="en-US"/>
              <a:t>Click icon to add picture</a:t>
            </a:r>
            <a:endParaRPr lang="en-GB"/>
          </a:p>
        </p:txBody>
      </p:sp>
      <p:sp>
        <p:nvSpPr>
          <p:cNvPr id="21" name="Picture Placeholder 16"/>
          <p:cNvSpPr>
            <a:spLocks noGrp="1"/>
          </p:cNvSpPr>
          <p:nvPr>
            <p:ph type="pic" sz="quarter" idx="21"/>
          </p:nvPr>
        </p:nvSpPr>
        <p:spPr>
          <a:xfrm>
            <a:off x="6181255" y="1428750"/>
            <a:ext cx="2680405" cy="3836988"/>
          </a:xfrm>
          <a:solidFill>
            <a:schemeClr val="bg1">
              <a:lumMod val="85000"/>
            </a:schemeClr>
          </a:solidFill>
        </p:spPr>
        <p:txBody>
          <a:bodyPr/>
          <a:lstStyle/>
          <a:p>
            <a:r>
              <a:rPr lang="en-US"/>
              <a:t>Click icon to add picture</a:t>
            </a:r>
            <a:endParaRPr lang="en-GB"/>
          </a:p>
        </p:txBody>
      </p:sp>
      <p:sp>
        <p:nvSpPr>
          <p:cNvPr id="18" name="Picture Placeholder 16"/>
          <p:cNvSpPr>
            <a:spLocks noGrp="1"/>
          </p:cNvSpPr>
          <p:nvPr>
            <p:ph type="pic" sz="quarter" idx="22"/>
          </p:nvPr>
        </p:nvSpPr>
        <p:spPr>
          <a:xfrm>
            <a:off x="9032169" y="1428750"/>
            <a:ext cx="2680405" cy="3836988"/>
          </a:xfr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2836903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Text &amp;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5369668" y="1428750"/>
            <a:ext cx="6342907" cy="3836988"/>
          </a:xfrm>
          <a:prstGeom prst="rect">
            <a:avLst/>
          </a:prstGeom>
          <a:solidFill>
            <a:schemeClr val="bg1">
              <a:lumMod val="85000"/>
            </a:schemeClr>
          </a:solidFill>
        </p:spPr>
        <p:txBody>
          <a:bodyPr/>
          <a:lstStyle/>
          <a:p>
            <a:r>
              <a:rPr lang="en-US"/>
              <a:t>Click icon to add picture</a:t>
            </a:r>
            <a:endParaRPr lang="en-GB"/>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2518507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a:p>
        </p:txBody>
      </p:sp>
      <p:sp>
        <p:nvSpPr>
          <p:cNvPr id="7" name="Text Placeholder 6"/>
          <p:cNvSpPr>
            <a:spLocks noGrp="1"/>
          </p:cNvSpPr>
          <p:nvPr>
            <p:ph type="body" sz="quarter" idx="13"/>
          </p:nvPr>
        </p:nvSpPr>
        <p:spPr>
          <a:xfrm>
            <a:off x="377758" y="1614207"/>
            <a:ext cx="5442018"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r>
              <a:rPr lang="en-US"/>
              <a:t>Click icon to add picture</a:t>
            </a:r>
            <a:endParaRPr lang="en-GB"/>
          </a:p>
        </p:txBody>
      </p:sp>
      <p:cxnSp>
        <p:nvCxnSpPr>
          <p:cNvPr id="10" name="Straight Connector 9"/>
          <p:cNvCxnSpPr/>
          <p:nvPr/>
        </p:nvCxnSpPr>
        <p:spPr>
          <a:xfrm>
            <a:off x="479425" y="142875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r>
              <a:rPr lang="en-US"/>
              <a:t>Click icon to add picture</a:t>
            </a:r>
            <a:endParaRPr lang="en-GB"/>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1598196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ext &amp; four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
        <p:nvSpPr>
          <p:cNvPr id="18" name="Picture Placeholder 8">
            <a:extLst>
              <a:ext uri="{FF2B5EF4-FFF2-40B4-BE49-F238E27FC236}">
                <a16:creationId xmlns:a16="http://schemas.microsoft.com/office/drawing/2014/main" id="{C83E0A7E-A4E1-41C3-86F6-B6D82D556557}"/>
              </a:ext>
            </a:extLst>
          </p:cNvPr>
          <p:cNvSpPr>
            <a:spLocks noGrp="1"/>
          </p:cNvSpPr>
          <p:nvPr>
            <p:ph type="pic" sz="quarter" idx="14"/>
          </p:nvPr>
        </p:nvSpPr>
        <p:spPr>
          <a:xfrm>
            <a:off x="4930580" y="1428750"/>
            <a:ext cx="3318069" cy="1853970"/>
          </a:xfrm>
          <a:prstGeom prst="rect">
            <a:avLst/>
          </a:prstGeom>
          <a:solidFill>
            <a:schemeClr val="bg1">
              <a:lumMod val="85000"/>
            </a:schemeClr>
          </a:solidFill>
        </p:spPr>
        <p:txBody>
          <a:bodyPr/>
          <a:lstStyle/>
          <a:p>
            <a:r>
              <a:rPr lang="en-US"/>
              <a:t>Click icon to add picture</a:t>
            </a:r>
            <a:endParaRPr lang="en-GB"/>
          </a:p>
        </p:txBody>
      </p:sp>
      <p:sp>
        <p:nvSpPr>
          <p:cNvPr id="19" name="Picture Placeholder 8">
            <a:extLst>
              <a:ext uri="{FF2B5EF4-FFF2-40B4-BE49-F238E27FC236}">
                <a16:creationId xmlns:a16="http://schemas.microsoft.com/office/drawing/2014/main" id="{2E7303BD-8C87-4547-94CC-49DD3934C1D4}"/>
              </a:ext>
            </a:extLst>
          </p:cNvPr>
          <p:cNvSpPr>
            <a:spLocks noGrp="1"/>
          </p:cNvSpPr>
          <p:nvPr>
            <p:ph type="pic" sz="quarter" idx="15"/>
          </p:nvPr>
        </p:nvSpPr>
        <p:spPr>
          <a:xfrm>
            <a:off x="8394505" y="1428750"/>
            <a:ext cx="3318069" cy="1853970"/>
          </a:xfrm>
          <a:prstGeom prst="rect">
            <a:avLst/>
          </a:prstGeom>
          <a:solidFill>
            <a:schemeClr val="bg1">
              <a:lumMod val="85000"/>
            </a:schemeClr>
          </a:solidFill>
        </p:spPr>
        <p:txBody>
          <a:bodyPr/>
          <a:lstStyle/>
          <a:p>
            <a:r>
              <a:rPr lang="en-US"/>
              <a:t>Click icon to add picture</a:t>
            </a:r>
            <a:endParaRPr lang="en-GB"/>
          </a:p>
        </p:txBody>
      </p:sp>
      <p:sp>
        <p:nvSpPr>
          <p:cNvPr id="20" name="Picture Placeholder 8">
            <a:extLst>
              <a:ext uri="{FF2B5EF4-FFF2-40B4-BE49-F238E27FC236}">
                <a16:creationId xmlns:a16="http://schemas.microsoft.com/office/drawing/2014/main" id="{3F505454-5599-4E41-93B7-601ECB120810}"/>
              </a:ext>
            </a:extLst>
          </p:cNvPr>
          <p:cNvSpPr>
            <a:spLocks noGrp="1"/>
          </p:cNvSpPr>
          <p:nvPr>
            <p:ph type="pic" sz="quarter" idx="16"/>
          </p:nvPr>
        </p:nvSpPr>
        <p:spPr>
          <a:xfrm>
            <a:off x="8394505" y="3411769"/>
            <a:ext cx="3318069" cy="1853970"/>
          </a:xfrm>
          <a:prstGeom prst="rect">
            <a:avLst/>
          </a:prstGeom>
          <a:solidFill>
            <a:schemeClr val="bg1">
              <a:lumMod val="85000"/>
            </a:schemeClr>
          </a:solidFill>
        </p:spPr>
        <p:txBody>
          <a:bodyPr/>
          <a:lstStyle/>
          <a:p>
            <a:r>
              <a:rPr lang="en-US"/>
              <a:t>Click icon to add picture</a:t>
            </a:r>
            <a:endParaRPr lang="en-GB"/>
          </a:p>
        </p:txBody>
      </p:sp>
      <p:sp>
        <p:nvSpPr>
          <p:cNvPr id="21" name="Picture Placeholder 8">
            <a:extLst>
              <a:ext uri="{FF2B5EF4-FFF2-40B4-BE49-F238E27FC236}">
                <a16:creationId xmlns:a16="http://schemas.microsoft.com/office/drawing/2014/main" id="{3189B23B-90CA-44D3-94DB-D124B4FC4F69}"/>
              </a:ext>
            </a:extLst>
          </p:cNvPr>
          <p:cNvSpPr>
            <a:spLocks noGrp="1"/>
          </p:cNvSpPr>
          <p:nvPr>
            <p:ph type="pic" sz="quarter" idx="17"/>
          </p:nvPr>
        </p:nvSpPr>
        <p:spPr>
          <a:xfrm>
            <a:off x="4930580" y="3411769"/>
            <a:ext cx="3318069" cy="1853970"/>
          </a:xfrm>
          <a:prstGeom prst="rect">
            <a:avLst/>
          </a:prstGeo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3105689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428750"/>
            <a:ext cx="3645289" cy="1853970"/>
          </a:xfrm>
          <a:prstGeom prst="rect">
            <a:avLst/>
          </a:prstGeom>
          <a:solidFill>
            <a:schemeClr val="bg1">
              <a:lumMod val="85000"/>
            </a:schemeClr>
          </a:solidFill>
        </p:spPr>
        <p:txBody>
          <a:bodyPr/>
          <a:lstStyle/>
          <a:p>
            <a:r>
              <a:rPr lang="en-US"/>
              <a:t>Click icon to add picture</a:t>
            </a:r>
            <a:endParaRPr lang="en-GB"/>
          </a:p>
        </p:txBody>
      </p:sp>
      <p:sp>
        <p:nvSpPr>
          <p:cNvPr id="12" name="Picture Placeholder 8"/>
          <p:cNvSpPr>
            <a:spLocks noGrp="1"/>
          </p:cNvSpPr>
          <p:nvPr>
            <p:ph type="pic" sz="quarter" idx="15"/>
          </p:nvPr>
        </p:nvSpPr>
        <p:spPr>
          <a:xfrm>
            <a:off x="8067285" y="1428750"/>
            <a:ext cx="3645289" cy="1853970"/>
          </a:xfrm>
          <a:prstGeom prst="rect">
            <a:avLst/>
          </a:prstGeom>
          <a:solidFill>
            <a:schemeClr val="bg1">
              <a:lumMod val="85000"/>
            </a:schemeClr>
          </a:solidFill>
        </p:spPr>
        <p:txBody>
          <a:bodyPr/>
          <a:lstStyle/>
          <a:p>
            <a:r>
              <a:rPr lang="en-US"/>
              <a:t>Click icon to add picture</a:t>
            </a:r>
            <a:endParaRPr lang="en-GB"/>
          </a:p>
        </p:txBody>
      </p:sp>
      <p:sp>
        <p:nvSpPr>
          <p:cNvPr id="17" name="Picture Placeholder 8"/>
          <p:cNvSpPr>
            <a:spLocks noGrp="1"/>
          </p:cNvSpPr>
          <p:nvPr>
            <p:ph type="pic" sz="quarter" idx="19"/>
          </p:nvPr>
        </p:nvSpPr>
        <p:spPr>
          <a:xfrm>
            <a:off x="479425" y="1428750"/>
            <a:ext cx="3645289" cy="1853970"/>
          </a:xfrm>
          <a:prstGeom prst="rect">
            <a:avLst/>
          </a:prstGeo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a:p>
        </p:txBody>
      </p:sp>
      <p:sp>
        <p:nvSpPr>
          <p:cNvPr id="13" name="Picture Placeholder 8"/>
          <p:cNvSpPr>
            <a:spLocks noGrp="1"/>
          </p:cNvSpPr>
          <p:nvPr>
            <p:ph type="pic" sz="quarter" idx="16"/>
          </p:nvPr>
        </p:nvSpPr>
        <p:spPr>
          <a:xfrm>
            <a:off x="8067285" y="3411769"/>
            <a:ext cx="3645289" cy="1853970"/>
          </a:xfrm>
          <a:prstGeom prst="rect">
            <a:avLst/>
          </a:prstGeom>
          <a:solidFill>
            <a:schemeClr val="bg1">
              <a:lumMod val="85000"/>
            </a:schemeClr>
          </a:solidFill>
        </p:spPr>
        <p:txBody>
          <a:bodyPr/>
          <a:lstStyle/>
          <a:p>
            <a:r>
              <a:rPr lang="en-US"/>
              <a:t>Click icon to add picture</a:t>
            </a:r>
            <a:endParaRPr lang="en-GB"/>
          </a:p>
        </p:txBody>
      </p:sp>
      <p:sp>
        <p:nvSpPr>
          <p:cNvPr id="14" name="Picture Placeholder 8"/>
          <p:cNvSpPr>
            <a:spLocks noGrp="1"/>
          </p:cNvSpPr>
          <p:nvPr>
            <p:ph type="pic" sz="quarter" idx="17"/>
          </p:nvPr>
        </p:nvSpPr>
        <p:spPr>
          <a:xfrm>
            <a:off x="4273355" y="3411769"/>
            <a:ext cx="3645289" cy="1853970"/>
          </a:xfrm>
          <a:prstGeom prst="rect">
            <a:avLst/>
          </a:prstGeom>
          <a:solidFill>
            <a:schemeClr val="bg1">
              <a:lumMod val="85000"/>
            </a:schemeClr>
          </a:solidFill>
        </p:spPr>
        <p:txBody>
          <a:bodyPr/>
          <a:lstStyle/>
          <a:p>
            <a:r>
              <a:rPr lang="en-US"/>
              <a:t>Click icon to add picture</a:t>
            </a:r>
            <a:endParaRPr lang="en-GB"/>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
        <p:nvSpPr>
          <p:cNvPr id="18" name="Picture Placeholder 8"/>
          <p:cNvSpPr>
            <a:spLocks noGrp="1"/>
          </p:cNvSpPr>
          <p:nvPr>
            <p:ph type="pic" sz="quarter" idx="20"/>
          </p:nvPr>
        </p:nvSpPr>
        <p:spPr>
          <a:xfrm>
            <a:off x="479425" y="3411769"/>
            <a:ext cx="3645289" cy="1853970"/>
          </a:xfrm>
          <a:prstGeom prst="rect">
            <a:avLst/>
          </a:prstGeo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4101262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371476" y="161420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5BD38DE-0542-4FAE-989F-105676356085}" type="datetimeFigureOut">
              <a:rPr lang="en-GB" smtClean="0"/>
              <a:t>30/04/2026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E5F90B-4EFD-4F87-8571-C292E52EB0A8}" type="slidenum">
              <a:rPr lang="en-GB" smtClean="0"/>
              <a:t>‹#›</a:t>
            </a:fld>
            <a:endParaRPr lang="en-GB"/>
          </a:p>
        </p:txBody>
      </p:sp>
    </p:spTree>
    <p:custDataLst>
      <p:tags r:id="rId1"/>
    </p:custDataLst>
    <p:extLst>
      <p:ext uri="{BB962C8B-B14F-4D97-AF65-F5344CB8AC3E}">
        <p14:creationId xmlns:p14="http://schemas.microsoft.com/office/powerpoint/2010/main" val="110594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p:cSld name="Long title 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5448300" cy="1468221"/>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371476" y="1930399"/>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5BD38DE-0542-4FAE-989F-105676356085}" type="datetimeFigureOut">
              <a:rPr lang="en-GB" smtClean="0"/>
              <a:t>30/04/2026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E5F90B-4EFD-4F87-8571-C292E52EB0A8}" type="slidenum">
              <a:rPr lang="en-GB" smtClean="0"/>
              <a:t>‹#›</a:t>
            </a:fld>
            <a:endParaRPr lang="en-GB"/>
          </a:p>
        </p:txBody>
      </p:sp>
    </p:spTree>
    <p:custDataLst>
      <p:tags r:id="rId1"/>
    </p:custDataLst>
    <p:extLst>
      <p:ext uri="{BB962C8B-B14F-4D97-AF65-F5344CB8AC3E}">
        <p14:creationId xmlns:p14="http://schemas.microsoft.com/office/powerpoint/2010/main" val="2330109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p:cSld name="Text in bubble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621221" y="651774"/>
            <a:ext cx="3714140" cy="1021181"/>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621221" y="1614207"/>
            <a:ext cx="3714140" cy="4051479"/>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5BD38DE-0542-4FAE-989F-105676356085}" type="datetimeFigureOut">
              <a:rPr lang="en-GB" smtClean="0"/>
              <a:t>30/04/2026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E5F90B-4EFD-4F87-8571-C292E52EB0A8}" type="slidenum">
              <a:rPr lang="en-GB" smtClean="0"/>
              <a:t>‹#›</a:t>
            </a:fld>
            <a:endParaRPr lang="en-GB"/>
          </a:p>
        </p:txBody>
      </p:sp>
    </p:spTree>
    <p:custDataLst>
      <p:tags r:id="rId1"/>
    </p:custDataLst>
    <p:extLst>
      <p:ext uri="{BB962C8B-B14F-4D97-AF65-F5344CB8AC3E}">
        <p14:creationId xmlns:p14="http://schemas.microsoft.com/office/powerpoint/2010/main" val="2536351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Key statistic">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377758" y="2033529"/>
            <a:ext cx="4368867" cy="30591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p:cNvSpPr>
            <a:spLocks noGrp="1"/>
          </p:cNvSpPr>
          <p:nvPr>
            <p:ph type="title" hasCustomPrompt="1"/>
          </p:nvPr>
        </p:nvSpPr>
        <p:spPr>
          <a:xfrm>
            <a:off x="371476" y="182083"/>
            <a:ext cx="4459604" cy="1745777"/>
          </a:xfrm>
        </p:spPr>
        <p:txBody>
          <a:bodyPr bIns="0">
            <a:noAutofit/>
          </a:bodyPr>
          <a:lstStyle>
            <a:lvl1pPr>
              <a:defRPr sz="12600" kern="5000" spc="-700" baseline="0"/>
            </a:lvl1pPr>
          </a:lstStyle>
          <a:p>
            <a:r>
              <a:rPr lang="en-US"/>
              <a:t>XXX%</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a:p>
        </p:txBody>
      </p:sp>
      <p:sp>
        <p:nvSpPr>
          <p:cNvPr id="6" name="Text Placeholder 7"/>
          <p:cNvSpPr>
            <a:spLocks noGrp="1"/>
          </p:cNvSpPr>
          <p:nvPr>
            <p:ph type="body" sz="quarter" idx="16"/>
          </p:nvPr>
        </p:nvSpPr>
        <p:spPr>
          <a:xfrm>
            <a:off x="377759" y="5365115"/>
            <a:ext cx="11334816"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11" name="Straight Connector 10"/>
          <p:cNvCxnSpPr/>
          <p:nvPr/>
        </p:nvCxnSpPr>
        <p:spPr>
          <a:xfrm>
            <a:off x="479425" y="1874892"/>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465282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15:clr>
            <a:srgbClr val="FBAE40"/>
          </p15:clr>
        </p15:guide>
        <p15:guide id="3" orient="horz" pos="216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Full Screen Video - Option 1">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BD38DE-0542-4FAE-989F-105676356085}" type="datetimeFigureOut">
              <a:rPr lang="en-GB" smtClean="0"/>
              <a:t>30/04/2026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E5F90B-4EFD-4F87-8571-C292E52EB0A8}" type="slidenum">
              <a:rPr lang="en-GB" smtClean="0"/>
              <a:t>‹#›</a:t>
            </a:fld>
            <a:endParaRPr lang="en-GB"/>
          </a:p>
        </p:txBody>
      </p:sp>
      <p:sp>
        <p:nvSpPr>
          <p:cNvPr id="6" name="Picture Placeholder 5"/>
          <p:cNvSpPr>
            <a:spLocks noGrp="1"/>
          </p:cNvSpPr>
          <p:nvPr>
            <p:ph type="pic" sz="quarter" idx="13"/>
          </p:nvPr>
        </p:nvSpPr>
        <p:spPr>
          <a:xfrm>
            <a:off x="0" y="0"/>
            <a:ext cx="12192000" cy="5939790"/>
          </a:xfr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975006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4x Video - Option 1">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79425" y="447473"/>
            <a:ext cx="5535613" cy="2435428"/>
          </a:xfrm>
          <a:solidFill>
            <a:schemeClr val="bg1">
              <a:lumMod val="85000"/>
            </a:schemeClr>
          </a:solidFill>
        </p:spPr>
        <p:txBody>
          <a:bodyPr/>
          <a:lstStyle/>
          <a:p>
            <a:r>
              <a:rPr lang="en-US"/>
              <a:t>Click icon to add picture</a:t>
            </a:r>
            <a:endParaRPr lang="en-GB"/>
          </a:p>
        </p:txBody>
      </p:sp>
      <p:sp>
        <p:nvSpPr>
          <p:cNvPr id="17" name="Picture Placeholder 5"/>
          <p:cNvSpPr>
            <a:spLocks noGrp="1"/>
          </p:cNvSpPr>
          <p:nvPr>
            <p:ph type="pic" sz="quarter" idx="14"/>
          </p:nvPr>
        </p:nvSpPr>
        <p:spPr>
          <a:xfrm>
            <a:off x="6176962" y="447472"/>
            <a:ext cx="5535613" cy="2435428"/>
          </a:xfrm>
          <a:solidFill>
            <a:schemeClr val="bg1">
              <a:lumMod val="85000"/>
            </a:schemeClr>
          </a:solidFill>
        </p:spPr>
        <p:txBody>
          <a:bodyPr/>
          <a:lstStyle/>
          <a:p>
            <a:r>
              <a:rPr lang="en-US"/>
              <a:t>Click icon to add picture</a:t>
            </a:r>
            <a:endParaRPr lang="en-GB"/>
          </a:p>
        </p:txBody>
      </p:sp>
      <p:sp>
        <p:nvSpPr>
          <p:cNvPr id="18" name="Picture Placeholder 5"/>
          <p:cNvSpPr>
            <a:spLocks noGrp="1"/>
          </p:cNvSpPr>
          <p:nvPr>
            <p:ph type="pic" sz="quarter" idx="15"/>
          </p:nvPr>
        </p:nvSpPr>
        <p:spPr>
          <a:xfrm>
            <a:off x="6177278" y="3063315"/>
            <a:ext cx="5535613" cy="2435428"/>
          </a:xfrm>
          <a:solidFill>
            <a:schemeClr val="bg1">
              <a:lumMod val="85000"/>
            </a:schemeClr>
          </a:solidFill>
        </p:spPr>
        <p:txBody>
          <a:bodyPr/>
          <a:lstStyle/>
          <a:p>
            <a:r>
              <a:rPr lang="en-US"/>
              <a:t>Click icon to add picture</a:t>
            </a:r>
            <a:endParaRPr lang="en-GB"/>
          </a:p>
        </p:txBody>
      </p:sp>
      <p:sp>
        <p:nvSpPr>
          <p:cNvPr id="19" name="Picture Placeholder 5"/>
          <p:cNvSpPr>
            <a:spLocks noGrp="1"/>
          </p:cNvSpPr>
          <p:nvPr>
            <p:ph type="pic" sz="quarter" idx="16"/>
          </p:nvPr>
        </p:nvSpPr>
        <p:spPr>
          <a:xfrm>
            <a:off x="479425" y="3058519"/>
            <a:ext cx="5535613" cy="2435428"/>
          </a:xfrm>
          <a:solidFill>
            <a:schemeClr val="bg1">
              <a:lumMod val="85000"/>
            </a:schemeClr>
          </a:solidFill>
        </p:spPr>
        <p:txBody>
          <a:bodyPr/>
          <a:lstStyle/>
          <a:p>
            <a:r>
              <a:rPr lang="en-US"/>
              <a:t>Click icon to add picture</a:t>
            </a:r>
            <a:endParaRPr lang="en-GB"/>
          </a:p>
        </p:txBody>
      </p:sp>
      <p:sp>
        <p:nvSpPr>
          <p:cNvPr id="2" name="Date Placeholder 1"/>
          <p:cNvSpPr>
            <a:spLocks noGrp="1"/>
          </p:cNvSpPr>
          <p:nvPr>
            <p:ph type="dt" sz="half" idx="10"/>
          </p:nvPr>
        </p:nvSpPr>
        <p:spPr/>
        <p:txBody>
          <a:bodyPr/>
          <a:lstStyle/>
          <a:p>
            <a:fld id="{85BD38DE-0542-4FAE-989F-105676356085}" type="datetimeFigureOut">
              <a:rPr lang="en-GB" smtClean="0"/>
              <a:t>30/04/2026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E5F90B-4EFD-4F87-8571-C292E52EB0A8}" type="slidenum">
              <a:rPr lang="en-GB" smtClean="0"/>
              <a:t>‹#›</a:t>
            </a:fld>
            <a:endParaRPr lang="en-GB"/>
          </a:p>
        </p:txBody>
      </p:sp>
    </p:spTree>
    <p:custDataLst>
      <p:tags r:id="rId1"/>
    </p:custDataLst>
    <p:extLst>
      <p:ext uri="{BB962C8B-B14F-4D97-AF65-F5344CB8AC3E}">
        <p14:creationId xmlns:p14="http://schemas.microsoft.com/office/powerpoint/2010/main" val="2807062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p:cSld name="Full screen video - Option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4DE1B2C-E2EB-4D98-843F-9CDD27271EB2}"/>
              </a:ext>
            </a:extLst>
          </p:cNvPr>
          <p:cNvSpPr>
            <a:spLocks noGrp="1"/>
          </p:cNvSpPr>
          <p:nvPr>
            <p:ph type="dt" sz="half" idx="10"/>
          </p:nvPr>
        </p:nvSpPr>
        <p:spPr/>
        <p:txBody>
          <a:bodyPr/>
          <a:lstStyle/>
          <a:p>
            <a:fld id="{85BD38DE-0542-4FAE-989F-105676356085}" type="datetimeFigureOut">
              <a:rPr lang="en-GB" smtClean="0"/>
              <a:t>30/04/2026</a:t>
            </a:fld>
            <a:endParaRPr lang="en-GB"/>
          </a:p>
        </p:txBody>
      </p:sp>
      <p:sp>
        <p:nvSpPr>
          <p:cNvPr id="4" name="Footer Placeholder 3">
            <a:extLst>
              <a:ext uri="{FF2B5EF4-FFF2-40B4-BE49-F238E27FC236}">
                <a16:creationId xmlns:a16="http://schemas.microsoft.com/office/drawing/2014/main" id="{09B3BE8F-C639-42D5-B26C-D4093C44687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48228E9-593B-43BF-9FE7-6F9613A7A563}"/>
              </a:ext>
            </a:extLst>
          </p:cNvPr>
          <p:cNvSpPr>
            <a:spLocks noGrp="1"/>
          </p:cNvSpPr>
          <p:nvPr>
            <p:ph type="sldNum" sz="quarter" idx="12"/>
          </p:nvPr>
        </p:nvSpPr>
        <p:spPr/>
        <p:txBody>
          <a:bodyPr/>
          <a:lstStyle/>
          <a:p>
            <a:fld id="{79E5F90B-4EFD-4F87-8571-C292E52EB0A8}" type="slidenum">
              <a:rPr lang="en-GB" smtClean="0"/>
              <a:t>‹#›</a:t>
            </a:fld>
            <a:endParaRPr lang="en-GB"/>
          </a:p>
        </p:txBody>
      </p:sp>
      <p:sp>
        <p:nvSpPr>
          <p:cNvPr id="7" name="Media Placeholder 6">
            <a:extLst>
              <a:ext uri="{FF2B5EF4-FFF2-40B4-BE49-F238E27FC236}">
                <a16:creationId xmlns:a16="http://schemas.microsoft.com/office/drawing/2014/main" id="{89F17558-6D60-4901-A0B6-C4274AAB5238}"/>
              </a:ext>
            </a:extLst>
          </p:cNvPr>
          <p:cNvSpPr>
            <a:spLocks noGrp="1"/>
          </p:cNvSpPr>
          <p:nvPr>
            <p:ph type="media" sz="quarter" idx="13"/>
          </p:nvPr>
        </p:nvSpPr>
        <p:spPr>
          <a:xfrm>
            <a:off x="0" y="0"/>
            <a:ext cx="12192000" cy="6858000"/>
          </a:xfrm>
        </p:spPr>
        <p:txBody>
          <a:bodyPr/>
          <a:lstStyle/>
          <a:p>
            <a:r>
              <a:rPr lang="en-US"/>
              <a:t>Click icon to add media</a:t>
            </a:r>
            <a:endParaRPr lang="en-GB"/>
          </a:p>
        </p:txBody>
      </p:sp>
    </p:spTree>
    <p:custDataLst>
      <p:tags r:id="rId1"/>
    </p:custDataLst>
    <p:extLst>
      <p:ext uri="{BB962C8B-B14F-4D97-AF65-F5344CB8AC3E}">
        <p14:creationId xmlns:p14="http://schemas.microsoft.com/office/powerpoint/2010/main" val="1084625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r>
              <a:rPr lang="en-US"/>
              <a:t>Click icon to add picture</a:t>
            </a:r>
            <a:endParaRPr lang="en-GB"/>
          </a:p>
        </p:txBody>
      </p:sp>
      <p:sp>
        <p:nvSpPr>
          <p:cNvPr id="8" name="Freeform 8"/>
          <p:cNvSpPr>
            <a:spLocks/>
          </p:cNvSpPr>
          <p:nvPr/>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3260206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Quot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a:p>
        </p:txBody>
      </p:sp>
      <p:sp>
        <p:nvSpPr>
          <p:cNvPr id="14" name="Text Placeholder 13"/>
          <p:cNvSpPr>
            <a:spLocks noGrp="1"/>
          </p:cNvSpPr>
          <p:nvPr>
            <p:ph type="body" sz="quarter" idx="13"/>
          </p:nvPr>
        </p:nvSpPr>
        <p:spPr>
          <a:xfrm>
            <a:off x="535312" y="5168188"/>
            <a:ext cx="2858127" cy="357149"/>
          </a:xfrm>
        </p:spPr>
        <p:txBody>
          <a:bodyPr/>
          <a:lstStyle>
            <a:lvl1pPr>
              <a:defRPr>
                <a:solidFill>
                  <a:schemeClr val="bg2"/>
                </a:solidFill>
              </a:defRPr>
            </a:lvl1pPr>
            <a:lvl2pPr marL="0" indent="0">
              <a:buNone/>
              <a:defRPr/>
            </a:lvl2pPr>
          </a:lstStyle>
          <a:p>
            <a:pPr lvl="0"/>
            <a:r>
              <a:rPr lang="en-US"/>
              <a:t>Edit Master text styles</a:t>
            </a:r>
          </a:p>
        </p:txBody>
      </p:sp>
      <p:sp>
        <p:nvSpPr>
          <p:cNvPr id="12" name="Picture Placeholder 8"/>
          <p:cNvSpPr>
            <a:spLocks noGrp="1"/>
          </p:cNvSpPr>
          <p:nvPr>
            <p:ph type="pic" sz="quarter" idx="16"/>
          </p:nvPr>
        </p:nvSpPr>
        <p:spPr>
          <a:xfrm>
            <a:off x="8313420" y="-9729"/>
            <a:ext cx="3878580" cy="5948364"/>
          </a:xfrm>
          <a:prstGeom prst="rect">
            <a:avLst/>
          </a:prstGeom>
          <a:solidFill>
            <a:schemeClr val="bg1">
              <a:lumMod val="85000"/>
            </a:schemeClr>
          </a:solidFill>
        </p:spPr>
        <p:txBody>
          <a:bodyPr/>
          <a:lstStyle>
            <a:lvl1pPr>
              <a:defRPr>
                <a:solidFill>
                  <a:schemeClr val="bg2"/>
                </a:solidFill>
              </a:defRPr>
            </a:lvl1pPr>
          </a:lstStyle>
          <a:p>
            <a:r>
              <a:rPr lang="en-US"/>
              <a:t>Click icon to add picture</a:t>
            </a:r>
            <a:endParaRPr lang="en-GB"/>
          </a:p>
        </p:txBody>
      </p:sp>
      <p:sp>
        <p:nvSpPr>
          <p:cNvPr id="9" name="Freeform 8"/>
          <p:cNvSpPr>
            <a:spLocks/>
          </p:cNvSpPr>
          <p:nvPr/>
        </p:nvSpPr>
        <p:spPr bwMode="auto">
          <a:xfrm>
            <a:off x="463293" y="5047097"/>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3033744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1389243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p:cSld name="Quote with full screen image - Medium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a:p>
        </p:txBody>
      </p:sp>
      <p:sp>
        <p:nvSpPr>
          <p:cNvPr id="14" name="Text Placeholder 13"/>
          <p:cNvSpPr>
            <a:spLocks noGrp="1"/>
          </p:cNvSpPr>
          <p:nvPr>
            <p:ph type="body" sz="quarter" idx="13"/>
          </p:nvPr>
        </p:nvSpPr>
        <p:spPr>
          <a:xfrm>
            <a:off x="535313" y="3773511"/>
            <a:ext cx="2858126" cy="357149"/>
          </a:xfrm>
        </p:spPr>
        <p:txBody>
          <a:bodyPr/>
          <a:lstStyle>
            <a:lvl1pPr>
              <a:defRPr>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504417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2195145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Press cuttings">
    <p:spTree>
      <p:nvGrpSpPr>
        <p:cNvPr id="1" name=""/>
        <p:cNvGrpSpPr/>
        <p:nvPr/>
      </p:nvGrpSpPr>
      <p:grpSpPr>
        <a:xfrm>
          <a:off x="0" y="0"/>
          <a:ext cx="0" cy="0"/>
          <a:chOff x="0" y="0"/>
          <a:chExt cx="0" cy="0"/>
        </a:xfrm>
      </p:grpSpPr>
      <p:sp>
        <p:nvSpPr>
          <p:cNvPr id="8" name="Rectangle 7"/>
          <p:cNvSpPr/>
          <p:nvPr/>
        </p:nvSpPr>
        <p:spPr>
          <a:xfrm>
            <a:off x="0" y="0"/>
            <a:ext cx="12192000" cy="593598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1789250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BD38DE-0542-4FAE-989F-105676356085}" type="datetimeFigureOut">
              <a:rPr lang="en-GB" smtClean="0"/>
              <a:t>30/04/2026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E5F90B-4EFD-4F87-8571-C292E52EB0A8}" type="slidenum">
              <a:rPr lang="en-GB" smtClean="0"/>
              <a:t>‹#›</a:t>
            </a:fld>
            <a:endParaRPr lang="en-GB"/>
          </a:p>
        </p:txBody>
      </p:sp>
      <p:sp>
        <p:nvSpPr>
          <p:cNvPr id="5"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3520288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p:cSld name="End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403766" y="759293"/>
            <a:ext cx="5633780" cy="1663867"/>
          </a:xfrm>
          <a:solidFill>
            <a:schemeClr val="bg1">
              <a:alpha val="0"/>
            </a:schemeClr>
          </a:solidFill>
          <a:effectLst/>
        </p:spPr>
        <p:txBody>
          <a:bodyPr anchor="t">
            <a:normAutofit/>
          </a:bodyPr>
          <a:lstStyle>
            <a:lvl1pPr algn="l">
              <a:defRPr sz="5400" b="1">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85BD38DE-0542-4FAE-989F-105676356085}" type="datetimeFigureOut">
              <a:rPr lang="en-GB" smtClean="0"/>
              <a:t>30/04/2026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E5F90B-4EFD-4F87-8571-C292E52EB0A8}" type="slidenum">
              <a:rPr lang="en-GB" smtClean="0"/>
              <a:t>‹#›</a:t>
            </a:fld>
            <a:endParaRPr lang="en-GB"/>
          </a:p>
        </p:txBody>
      </p:sp>
      <p:sp>
        <p:nvSpPr>
          <p:cNvPr id="10" name="Text Placeholder 9"/>
          <p:cNvSpPr>
            <a:spLocks noGrp="1"/>
          </p:cNvSpPr>
          <p:nvPr>
            <p:ph type="body" sz="quarter" idx="14"/>
          </p:nvPr>
        </p:nvSpPr>
        <p:spPr>
          <a:xfrm>
            <a:off x="552577" y="2627694"/>
            <a:ext cx="3757295" cy="365442"/>
          </a:xfrm>
        </p:spPr>
        <p:txBody>
          <a:bodyPr/>
          <a:lstStyle>
            <a:lvl1pPr>
              <a:defRPr b="1">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2036049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58588" y="1292694"/>
            <a:ext cx="5298141" cy="2411176"/>
          </a:xfrm>
        </p:spPr>
        <p:txBody>
          <a:bodyPr anchor="t">
            <a:normAutofit/>
          </a:bodyPr>
          <a:lstStyle>
            <a:lvl1pPr algn="l">
              <a:defRPr sz="4000" b="1">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2E6EF22D-7DBE-4099-99F0-B83DD9779912}" type="datetimeFigureOut">
              <a:rPr lang="en-GB" smtClean="0"/>
              <a:t>30/04/2026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1" name="Text Placeholder 14"/>
          <p:cNvSpPr>
            <a:spLocks noGrp="1"/>
          </p:cNvSpPr>
          <p:nvPr>
            <p:ph type="body" sz="quarter" idx="15" hasCustomPrompt="1"/>
          </p:nvPr>
        </p:nvSpPr>
        <p:spPr>
          <a:xfrm>
            <a:off x="565622" y="571616"/>
            <a:ext cx="5530378" cy="352613"/>
          </a:xfrm>
        </p:spPr>
        <p:txBody>
          <a:bodyPr>
            <a:normAutofit/>
          </a:bodyPr>
          <a:lstStyle>
            <a:lvl1pPr marL="0" algn="l" defTabSz="914400" rtl="0" eaLnBrk="1" latinLnBrk="0" hangingPunct="1">
              <a:lnSpc>
                <a:spcPct val="90000"/>
              </a:lnSpc>
              <a:spcBef>
                <a:spcPct val="0"/>
              </a:spcBef>
              <a:buNone/>
              <a:defRPr lang="en-US" sz="1700" b="1" kern="1200" cap="none" spc="0" baseline="0" dirty="0" smtClean="0">
                <a:solidFill>
                  <a:schemeClr val="bg1"/>
                </a:solidFill>
                <a:latin typeface="+mj-lt"/>
                <a:ea typeface="+mj-ea"/>
                <a:cs typeface="+mj-cs"/>
              </a:defRPr>
            </a:lvl1pPr>
          </a:lstStyle>
          <a:p>
            <a:pPr lvl="0"/>
            <a:r>
              <a:rPr lang="en-US"/>
              <a:t>EDIT MASTER TEXT STYLES</a:t>
            </a:r>
          </a:p>
        </p:txBody>
      </p:sp>
      <p:sp>
        <p:nvSpPr>
          <p:cNvPr id="7" name="Text Placeholder 6">
            <a:extLst>
              <a:ext uri="{FF2B5EF4-FFF2-40B4-BE49-F238E27FC236}">
                <a16:creationId xmlns:a16="http://schemas.microsoft.com/office/drawing/2014/main" id="{77FD7B46-C0E5-4A41-9337-30B99A971FC8}"/>
              </a:ext>
            </a:extLst>
          </p:cNvPr>
          <p:cNvSpPr>
            <a:spLocks noGrp="1"/>
          </p:cNvSpPr>
          <p:nvPr>
            <p:ph type="body" sz="quarter" idx="16" hasCustomPrompt="1"/>
          </p:nvPr>
        </p:nvSpPr>
        <p:spPr>
          <a:xfrm>
            <a:off x="358588" y="3806104"/>
            <a:ext cx="5299200" cy="596244"/>
          </a:xfrm>
        </p:spPr>
        <p:txBody>
          <a:bodyPr lIns="108000" anchor="b" anchorCtr="0">
            <a:normAutofit/>
          </a:bodyPr>
          <a:lstStyle>
            <a:lvl1pPr>
              <a:defRPr sz="17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Speaker name</a:t>
            </a:r>
            <a:endParaRPr lang="en-GB"/>
          </a:p>
        </p:txBody>
      </p:sp>
    </p:spTree>
    <p:custDataLst>
      <p:tags r:id="rId1"/>
    </p:custDataLst>
    <p:extLst>
      <p:ext uri="{BB962C8B-B14F-4D97-AF65-F5344CB8AC3E}">
        <p14:creationId xmlns:p14="http://schemas.microsoft.com/office/powerpoint/2010/main" val="2865569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2E6EF22D-7DBE-4099-99F0-B83DD9779912}" type="datetimeFigureOut">
              <a:rPr lang="en-GB" smtClean="0"/>
              <a:t>30/04/2026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a:t>EDIT MASTER TEXT STYLES</a:t>
            </a:r>
          </a:p>
        </p:txBody>
      </p:sp>
    </p:spTree>
    <p:custDataLst>
      <p:tags r:id="rId1"/>
    </p:custDataLst>
    <p:extLst>
      <p:ext uri="{BB962C8B-B14F-4D97-AF65-F5344CB8AC3E}">
        <p14:creationId xmlns:p14="http://schemas.microsoft.com/office/powerpoint/2010/main" val="2650453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a:t>Edit Master text styles</a:t>
            </a:r>
          </a:p>
        </p:txBody>
      </p:sp>
    </p:spTree>
    <p:custDataLst>
      <p:tags r:id="rId1"/>
    </p:custDataLst>
    <p:extLst>
      <p:ext uri="{BB962C8B-B14F-4D97-AF65-F5344CB8AC3E}">
        <p14:creationId xmlns:p14="http://schemas.microsoft.com/office/powerpoint/2010/main" val="1840249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475" y="359944"/>
            <a:ext cx="11341099" cy="1021181"/>
          </a:xfrm>
        </p:spPr>
        <p:txBody>
          <a:bodyPr/>
          <a:lstStyle>
            <a:lvl1pPr>
              <a:defRPr/>
            </a:lvl1pPr>
          </a:lstStyle>
          <a:p>
            <a:r>
              <a:rPr lang="en-US"/>
              <a:t>Click to edit </a:t>
            </a:r>
            <a:br>
              <a:rPr lang="en-US"/>
            </a:br>
            <a:r>
              <a:rPr lang="en-US"/>
              <a:t>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9" name="Content Placeholder 7"/>
          <p:cNvSpPr>
            <a:spLocks noGrp="1"/>
          </p:cNvSpPr>
          <p:nvPr>
            <p:ph sz="quarter" idx="14"/>
          </p:nvPr>
        </p:nvSpPr>
        <p:spPr>
          <a:xfrm>
            <a:off x="379142" y="1614207"/>
            <a:ext cx="1129603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8" name="Straight Connector 7"/>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33840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9" name="Content Placeholder 7"/>
          <p:cNvSpPr>
            <a:spLocks noGrp="1"/>
          </p:cNvSpPr>
          <p:nvPr>
            <p:ph sz="quarter" idx="14"/>
          </p:nvPr>
        </p:nvSpPr>
        <p:spPr>
          <a:xfrm>
            <a:off x="379142" y="1614207"/>
            <a:ext cx="556260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8" name="Straight Connector 7"/>
          <p:cNvCxnSpPr/>
          <p:nvPr userDrawn="1"/>
        </p:nvCxnSpPr>
        <p:spPr>
          <a:xfrm>
            <a:off x="479425"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Content Placeholder 7"/>
          <p:cNvSpPr>
            <a:spLocks noGrp="1"/>
          </p:cNvSpPr>
          <p:nvPr>
            <p:ph sz="quarter" idx="16"/>
          </p:nvPr>
        </p:nvSpPr>
        <p:spPr>
          <a:xfrm>
            <a:off x="6096000" y="1614207"/>
            <a:ext cx="556260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2" name="Straight Connector 11"/>
          <p:cNvCxnSpPr/>
          <p:nvPr userDrawn="1"/>
        </p:nvCxnSpPr>
        <p:spPr>
          <a:xfrm>
            <a:off x="6196283"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565032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ext &amp; graph">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272054" y="359945"/>
            <a:ext cx="5594826" cy="51975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3"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146524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endParaRPr lang="en-GB"/>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3283710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0" name="Straight Connector 9"/>
          <p:cNvCxnSpPr/>
          <p:nvPr userDrawn="1"/>
        </p:nvCxnSpPr>
        <p:spPr>
          <a:xfrm>
            <a:off x="487996"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3" name="Straight Connector 12"/>
          <p:cNvCxnSpPr/>
          <p:nvPr userDrawn="1"/>
        </p:nvCxnSpPr>
        <p:spPr>
          <a:xfrm>
            <a:off x="427335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22" name="Straight Connector 21"/>
          <p:cNvCxnSpPr/>
          <p:nvPr userDrawn="1"/>
        </p:nvCxnSpPr>
        <p:spPr>
          <a:xfrm>
            <a:off x="806728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8">
            <a:extLst>
              <a:ext uri="{FF2B5EF4-FFF2-40B4-BE49-F238E27FC236}">
                <a16:creationId xmlns:a16="http://schemas.microsoft.com/office/drawing/2014/main" id="{8DFCE19A-1050-41D6-952B-88D1EA6241CC}"/>
              </a:ext>
            </a:extLst>
          </p:cNvPr>
          <p:cNvSpPr>
            <a:spLocks noGrp="1"/>
          </p:cNvSpPr>
          <p:nvPr>
            <p:ph type="pic" sz="quarter" idx="14"/>
          </p:nvPr>
        </p:nvSpPr>
        <p:spPr>
          <a:xfrm>
            <a:off x="4273355" y="1428749"/>
            <a:ext cx="3645289" cy="2106775"/>
          </a:xfrm>
          <a:prstGeom prst="rect">
            <a:avLst/>
          </a:prstGeom>
          <a:solidFill>
            <a:schemeClr val="bg1">
              <a:lumMod val="85000"/>
            </a:schemeClr>
          </a:solidFill>
        </p:spPr>
        <p:txBody>
          <a:bodyPr/>
          <a:lstStyle/>
          <a:p>
            <a:endParaRPr lang="en-GB"/>
          </a:p>
        </p:txBody>
      </p:sp>
      <p:sp>
        <p:nvSpPr>
          <p:cNvPr id="28" name="Picture Placeholder 8">
            <a:extLst>
              <a:ext uri="{FF2B5EF4-FFF2-40B4-BE49-F238E27FC236}">
                <a16:creationId xmlns:a16="http://schemas.microsoft.com/office/drawing/2014/main" id="{474332AB-8E82-4D2C-A077-AD78447B3B65}"/>
              </a:ext>
            </a:extLst>
          </p:cNvPr>
          <p:cNvSpPr>
            <a:spLocks noGrp="1"/>
          </p:cNvSpPr>
          <p:nvPr>
            <p:ph type="pic" sz="quarter" idx="15"/>
          </p:nvPr>
        </p:nvSpPr>
        <p:spPr>
          <a:xfrm>
            <a:off x="8067285" y="1428749"/>
            <a:ext cx="3645289" cy="2106775"/>
          </a:xfrm>
          <a:prstGeom prst="rect">
            <a:avLst/>
          </a:prstGeom>
          <a:solidFill>
            <a:schemeClr val="bg1">
              <a:lumMod val="85000"/>
            </a:schemeClr>
          </a:solidFill>
        </p:spPr>
        <p:txBody>
          <a:bodyPr/>
          <a:lstStyle/>
          <a:p>
            <a:endParaRPr lang="en-GB"/>
          </a:p>
        </p:txBody>
      </p:sp>
      <p:sp>
        <p:nvSpPr>
          <p:cNvPr id="29" name="Picture Placeholder 8">
            <a:extLst>
              <a:ext uri="{FF2B5EF4-FFF2-40B4-BE49-F238E27FC236}">
                <a16:creationId xmlns:a16="http://schemas.microsoft.com/office/drawing/2014/main" id="{44395837-4037-4FBC-A80F-2DFA7942FF5A}"/>
              </a:ext>
            </a:extLst>
          </p:cNvPr>
          <p:cNvSpPr>
            <a:spLocks noGrp="1"/>
          </p:cNvSpPr>
          <p:nvPr>
            <p:ph type="pic" sz="quarter" idx="22"/>
          </p:nvPr>
        </p:nvSpPr>
        <p:spPr>
          <a:xfrm>
            <a:off x="479425" y="1428749"/>
            <a:ext cx="3645289" cy="2106775"/>
          </a:xfrm>
          <a:prstGeom prst="rect">
            <a:avLst/>
          </a:prstGeo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3655753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9" name="Text Placeholder 6"/>
          <p:cNvSpPr>
            <a:spLocks noGrp="1"/>
          </p:cNvSpPr>
          <p:nvPr>
            <p:ph type="body" sz="quarter" idx="13"/>
          </p:nvPr>
        </p:nvSpPr>
        <p:spPr>
          <a:xfrm>
            <a:off x="377759" y="3831702"/>
            <a:ext cx="2792238"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0" name="Straight Connector 9"/>
          <p:cNvCxnSpPr/>
          <p:nvPr userDrawn="1"/>
        </p:nvCxnSpPr>
        <p:spPr>
          <a:xfrm>
            <a:off x="487997"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3337118"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3" name="Straight Connector 12"/>
          <p:cNvCxnSpPr/>
          <p:nvPr userDrawn="1"/>
        </p:nvCxnSpPr>
        <p:spPr>
          <a:xfrm>
            <a:off x="3330340"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6184644"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22" name="Straight Connector 21"/>
          <p:cNvCxnSpPr/>
          <p:nvPr userDrawn="1"/>
        </p:nvCxnSpPr>
        <p:spPr>
          <a:xfrm>
            <a:off x="6181255"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16">
            <a:extLst>
              <a:ext uri="{FF2B5EF4-FFF2-40B4-BE49-F238E27FC236}">
                <a16:creationId xmlns:a16="http://schemas.microsoft.com/office/drawing/2014/main" id="{CCB00622-CF55-4D6B-A1E3-FEDA9C507933}"/>
              </a:ext>
            </a:extLst>
          </p:cNvPr>
          <p:cNvSpPr>
            <a:spLocks noGrp="1"/>
          </p:cNvSpPr>
          <p:nvPr>
            <p:ph type="pic" sz="quarter" idx="23"/>
          </p:nvPr>
        </p:nvSpPr>
        <p:spPr>
          <a:xfrm>
            <a:off x="479425" y="1428750"/>
            <a:ext cx="2680405" cy="2106774"/>
          </a:xfrm>
          <a:solidFill>
            <a:schemeClr val="bg1">
              <a:lumMod val="85000"/>
            </a:schemeClr>
          </a:solidFill>
        </p:spPr>
        <p:txBody>
          <a:bodyPr/>
          <a:lstStyle/>
          <a:p>
            <a:endParaRPr lang="en-GB"/>
          </a:p>
        </p:txBody>
      </p:sp>
      <p:sp>
        <p:nvSpPr>
          <p:cNvPr id="28" name="Picture Placeholder 16">
            <a:extLst>
              <a:ext uri="{FF2B5EF4-FFF2-40B4-BE49-F238E27FC236}">
                <a16:creationId xmlns:a16="http://schemas.microsoft.com/office/drawing/2014/main" id="{2B88D738-52E2-4893-86C8-E779DC5CA1A3}"/>
              </a:ext>
            </a:extLst>
          </p:cNvPr>
          <p:cNvSpPr>
            <a:spLocks noGrp="1"/>
          </p:cNvSpPr>
          <p:nvPr>
            <p:ph type="pic" sz="quarter" idx="24"/>
          </p:nvPr>
        </p:nvSpPr>
        <p:spPr>
          <a:xfrm>
            <a:off x="3330340" y="1428750"/>
            <a:ext cx="2680405" cy="2106774"/>
          </a:xfrm>
          <a:solidFill>
            <a:schemeClr val="bg1">
              <a:lumMod val="85000"/>
            </a:schemeClr>
          </a:solidFill>
        </p:spPr>
        <p:txBody>
          <a:bodyPr/>
          <a:lstStyle/>
          <a:p>
            <a:endParaRPr lang="en-GB"/>
          </a:p>
        </p:txBody>
      </p:sp>
      <p:sp>
        <p:nvSpPr>
          <p:cNvPr id="29" name="Picture Placeholder 16">
            <a:extLst>
              <a:ext uri="{FF2B5EF4-FFF2-40B4-BE49-F238E27FC236}">
                <a16:creationId xmlns:a16="http://schemas.microsoft.com/office/drawing/2014/main" id="{796217F8-03C9-4D68-93B3-20FA2E83EE1B}"/>
              </a:ext>
            </a:extLst>
          </p:cNvPr>
          <p:cNvSpPr>
            <a:spLocks noGrp="1"/>
          </p:cNvSpPr>
          <p:nvPr>
            <p:ph type="pic" sz="quarter" idx="25"/>
          </p:nvPr>
        </p:nvSpPr>
        <p:spPr>
          <a:xfrm>
            <a:off x="6181255" y="1428750"/>
            <a:ext cx="2680405" cy="2106774"/>
          </a:xfrm>
          <a:solidFill>
            <a:schemeClr val="bg1">
              <a:lumMod val="85000"/>
            </a:schemeClr>
          </a:solidFill>
        </p:spPr>
        <p:txBody>
          <a:bodyPr/>
          <a:lstStyle/>
          <a:p>
            <a:endParaRPr lang="en-GB"/>
          </a:p>
        </p:txBody>
      </p:sp>
      <p:sp>
        <p:nvSpPr>
          <p:cNvPr id="30" name="Picture Placeholder 16">
            <a:extLst>
              <a:ext uri="{FF2B5EF4-FFF2-40B4-BE49-F238E27FC236}">
                <a16:creationId xmlns:a16="http://schemas.microsoft.com/office/drawing/2014/main" id="{2723B1CA-8DFB-497B-9F08-8CA0C90D7E3E}"/>
              </a:ext>
            </a:extLst>
          </p:cNvPr>
          <p:cNvSpPr>
            <a:spLocks noGrp="1"/>
          </p:cNvSpPr>
          <p:nvPr>
            <p:ph type="pic" sz="quarter" idx="26"/>
          </p:nvPr>
        </p:nvSpPr>
        <p:spPr>
          <a:xfrm>
            <a:off x="9032169" y="1428750"/>
            <a:ext cx="2680405" cy="2106774"/>
          </a:xfrm>
          <a:solidFill>
            <a:schemeClr val="bg1">
              <a:lumMod val="85000"/>
            </a:schemeClr>
          </a:solidFill>
        </p:spPr>
        <p:txBody>
          <a:bodyPr/>
          <a:lstStyle/>
          <a:p>
            <a:endParaRPr lang="en-GB"/>
          </a:p>
        </p:txBody>
      </p:sp>
      <p:cxnSp>
        <p:nvCxnSpPr>
          <p:cNvPr id="31" name="Straight Connector 30">
            <a:extLst>
              <a:ext uri="{FF2B5EF4-FFF2-40B4-BE49-F238E27FC236}">
                <a16:creationId xmlns:a16="http://schemas.microsoft.com/office/drawing/2014/main" id="{B54C563D-6383-41D0-9D47-C959095D88EA}"/>
              </a:ext>
            </a:extLst>
          </p:cNvPr>
          <p:cNvCxnSpPr/>
          <p:nvPr userDrawn="1"/>
        </p:nvCxnSpPr>
        <p:spPr>
          <a:xfrm>
            <a:off x="9030574"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32" name="Text Placeholder 6">
            <a:extLst>
              <a:ext uri="{FF2B5EF4-FFF2-40B4-BE49-F238E27FC236}">
                <a16:creationId xmlns:a16="http://schemas.microsoft.com/office/drawing/2014/main" id="{334F0F9F-7167-4551-BFAC-B216392DF765}"/>
              </a:ext>
            </a:extLst>
          </p:cNvPr>
          <p:cNvSpPr>
            <a:spLocks noGrp="1"/>
          </p:cNvSpPr>
          <p:nvPr>
            <p:ph type="body" sz="quarter" idx="27"/>
          </p:nvPr>
        </p:nvSpPr>
        <p:spPr>
          <a:xfrm>
            <a:off x="9032170"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spTree>
    <p:custDataLst>
      <p:tags r:id="rId1"/>
    </p:custDataLst>
    <p:extLst>
      <p:ext uri="{BB962C8B-B14F-4D97-AF65-F5344CB8AC3E}">
        <p14:creationId xmlns:p14="http://schemas.microsoft.com/office/powerpoint/2010/main" val="40612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17" name="Picture Placeholder 16"/>
          <p:cNvSpPr>
            <a:spLocks noGrp="1"/>
          </p:cNvSpPr>
          <p:nvPr>
            <p:ph type="pic" sz="quarter" idx="19"/>
          </p:nvPr>
        </p:nvSpPr>
        <p:spPr>
          <a:xfrm>
            <a:off x="479425" y="1428750"/>
            <a:ext cx="2680405" cy="3836988"/>
          </a:xfrm>
          <a:solidFill>
            <a:schemeClr val="bg1">
              <a:lumMod val="85000"/>
            </a:schemeClr>
          </a:solidFill>
        </p:spPr>
        <p:txBody>
          <a:bodyPr/>
          <a:lstStyle/>
          <a:p>
            <a:endParaRPr lang="en-GB"/>
          </a:p>
        </p:txBody>
      </p:sp>
      <p:sp>
        <p:nvSpPr>
          <p:cNvPr id="20" name="Picture Placeholder 16"/>
          <p:cNvSpPr>
            <a:spLocks noGrp="1"/>
          </p:cNvSpPr>
          <p:nvPr>
            <p:ph type="pic" sz="quarter" idx="20"/>
          </p:nvPr>
        </p:nvSpPr>
        <p:spPr>
          <a:xfrm>
            <a:off x="3330340" y="1428750"/>
            <a:ext cx="2680405" cy="3836988"/>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6181255" y="1428750"/>
            <a:ext cx="2680405" cy="3836988"/>
          </a:xfrm>
          <a:solidFill>
            <a:schemeClr val="bg1">
              <a:lumMod val="85000"/>
            </a:schemeClr>
          </a:solidFill>
        </p:spPr>
        <p:txBody>
          <a:bodyPr/>
          <a:lstStyle/>
          <a:p>
            <a:endParaRPr lang="en-GB"/>
          </a:p>
        </p:txBody>
      </p:sp>
      <p:sp>
        <p:nvSpPr>
          <p:cNvPr id="18" name="Picture Placeholder 16"/>
          <p:cNvSpPr>
            <a:spLocks noGrp="1"/>
          </p:cNvSpPr>
          <p:nvPr>
            <p:ph type="pic" sz="quarter" idx="22"/>
          </p:nvPr>
        </p:nvSpPr>
        <p:spPr>
          <a:xfrm>
            <a:off x="9032169" y="1428750"/>
            <a:ext cx="2680405" cy="3836988"/>
          </a:xfr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3380088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ext &amp;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5369668" y="1428750"/>
            <a:ext cx="6342907" cy="3836988"/>
          </a:xfrm>
          <a:prstGeom prst="rect">
            <a:avLst/>
          </a:prstGeom>
          <a:solidFill>
            <a:schemeClr val="bg1">
              <a:lumMod val="85000"/>
            </a:schemeClr>
          </a:solidFill>
        </p:spPr>
        <p:txBody>
          <a:bodyPr/>
          <a:lstStyle/>
          <a:p>
            <a:endParaRPr lang="en-GB"/>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4140860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5442018"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endParaRPr lang="en-GB"/>
          </a:p>
        </p:txBody>
      </p:sp>
      <p:cxnSp>
        <p:nvCxnSpPr>
          <p:cNvPr id="10" name="Straight Connector 9"/>
          <p:cNvCxnSpPr/>
          <p:nvPr userDrawn="1"/>
        </p:nvCxnSpPr>
        <p:spPr>
          <a:xfrm>
            <a:off x="479425" y="142875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endParaRPr lang="en-GB"/>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2910154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ext &amp; four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
        <p:nvSpPr>
          <p:cNvPr id="18" name="Picture Placeholder 8">
            <a:extLst>
              <a:ext uri="{FF2B5EF4-FFF2-40B4-BE49-F238E27FC236}">
                <a16:creationId xmlns:a16="http://schemas.microsoft.com/office/drawing/2014/main" id="{C83E0A7E-A4E1-41C3-86F6-B6D82D556557}"/>
              </a:ext>
            </a:extLst>
          </p:cNvPr>
          <p:cNvSpPr>
            <a:spLocks noGrp="1"/>
          </p:cNvSpPr>
          <p:nvPr>
            <p:ph type="pic" sz="quarter" idx="14"/>
          </p:nvPr>
        </p:nvSpPr>
        <p:spPr>
          <a:xfrm>
            <a:off x="4930580" y="1428750"/>
            <a:ext cx="3318069" cy="1853970"/>
          </a:xfrm>
          <a:prstGeom prst="rect">
            <a:avLst/>
          </a:prstGeom>
          <a:solidFill>
            <a:schemeClr val="bg1">
              <a:lumMod val="85000"/>
            </a:schemeClr>
          </a:solidFill>
        </p:spPr>
        <p:txBody>
          <a:bodyPr/>
          <a:lstStyle/>
          <a:p>
            <a:endParaRPr lang="en-GB"/>
          </a:p>
        </p:txBody>
      </p:sp>
      <p:sp>
        <p:nvSpPr>
          <p:cNvPr id="19" name="Picture Placeholder 8">
            <a:extLst>
              <a:ext uri="{FF2B5EF4-FFF2-40B4-BE49-F238E27FC236}">
                <a16:creationId xmlns:a16="http://schemas.microsoft.com/office/drawing/2014/main" id="{2E7303BD-8C87-4547-94CC-49DD3934C1D4}"/>
              </a:ext>
            </a:extLst>
          </p:cNvPr>
          <p:cNvSpPr>
            <a:spLocks noGrp="1"/>
          </p:cNvSpPr>
          <p:nvPr>
            <p:ph type="pic" sz="quarter" idx="15"/>
          </p:nvPr>
        </p:nvSpPr>
        <p:spPr>
          <a:xfrm>
            <a:off x="8394505" y="1428750"/>
            <a:ext cx="3318069" cy="1853970"/>
          </a:xfrm>
          <a:prstGeom prst="rect">
            <a:avLst/>
          </a:prstGeom>
          <a:solidFill>
            <a:schemeClr val="bg1">
              <a:lumMod val="85000"/>
            </a:schemeClr>
          </a:solidFill>
        </p:spPr>
        <p:txBody>
          <a:bodyPr/>
          <a:lstStyle/>
          <a:p>
            <a:endParaRPr lang="en-GB"/>
          </a:p>
        </p:txBody>
      </p:sp>
      <p:sp>
        <p:nvSpPr>
          <p:cNvPr id="20" name="Picture Placeholder 8">
            <a:extLst>
              <a:ext uri="{FF2B5EF4-FFF2-40B4-BE49-F238E27FC236}">
                <a16:creationId xmlns:a16="http://schemas.microsoft.com/office/drawing/2014/main" id="{3F505454-5599-4E41-93B7-601ECB120810}"/>
              </a:ext>
            </a:extLst>
          </p:cNvPr>
          <p:cNvSpPr>
            <a:spLocks noGrp="1"/>
          </p:cNvSpPr>
          <p:nvPr>
            <p:ph type="pic" sz="quarter" idx="16"/>
          </p:nvPr>
        </p:nvSpPr>
        <p:spPr>
          <a:xfrm>
            <a:off x="8394505" y="3411769"/>
            <a:ext cx="3318069" cy="1853970"/>
          </a:xfrm>
          <a:prstGeom prst="rect">
            <a:avLst/>
          </a:prstGeom>
          <a:solidFill>
            <a:schemeClr val="bg1">
              <a:lumMod val="85000"/>
            </a:schemeClr>
          </a:solidFill>
        </p:spPr>
        <p:txBody>
          <a:bodyPr/>
          <a:lstStyle/>
          <a:p>
            <a:endParaRPr lang="en-GB"/>
          </a:p>
        </p:txBody>
      </p:sp>
      <p:sp>
        <p:nvSpPr>
          <p:cNvPr id="21" name="Picture Placeholder 8">
            <a:extLst>
              <a:ext uri="{FF2B5EF4-FFF2-40B4-BE49-F238E27FC236}">
                <a16:creationId xmlns:a16="http://schemas.microsoft.com/office/drawing/2014/main" id="{3189B23B-90CA-44D3-94DB-D124B4FC4F69}"/>
              </a:ext>
            </a:extLst>
          </p:cNvPr>
          <p:cNvSpPr>
            <a:spLocks noGrp="1"/>
          </p:cNvSpPr>
          <p:nvPr>
            <p:ph type="pic" sz="quarter" idx="17"/>
          </p:nvPr>
        </p:nvSpPr>
        <p:spPr>
          <a:xfrm>
            <a:off x="4930580" y="3411769"/>
            <a:ext cx="3318069" cy="1853970"/>
          </a:xfrm>
          <a:prstGeom prst="rect">
            <a:avLst/>
          </a:prstGeo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4132766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428750"/>
            <a:ext cx="3645289" cy="1853970"/>
          </a:xfrm>
          <a:prstGeom prst="rect">
            <a:avLst/>
          </a:prstGeom>
          <a:solidFill>
            <a:schemeClr val="bg1">
              <a:lumMod val="85000"/>
            </a:schemeClr>
          </a:solidFill>
        </p:spPr>
        <p:txBody>
          <a:bodyPr/>
          <a:lstStyle/>
          <a:p>
            <a:endParaRPr lang="en-GB"/>
          </a:p>
        </p:txBody>
      </p:sp>
      <p:sp>
        <p:nvSpPr>
          <p:cNvPr id="12" name="Picture Placeholder 8"/>
          <p:cNvSpPr>
            <a:spLocks noGrp="1"/>
          </p:cNvSpPr>
          <p:nvPr>
            <p:ph type="pic" sz="quarter" idx="15"/>
          </p:nvPr>
        </p:nvSpPr>
        <p:spPr>
          <a:xfrm>
            <a:off x="8067285" y="1428750"/>
            <a:ext cx="3645289" cy="1853970"/>
          </a:xfrm>
          <a:prstGeom prst="rect">
            <a:avLst/>
          </a:prstGeom>
          <a:solidFill>
            <a:schemeClr val="bg1">
              <a:lumMod val="85000"/>
            </a:schemeClr>
          </a:solidFill>
        </p:spPr>
        <p:txBody>
          <a:bodyPr/>
          <a:lstStyle/>
          <a:p>
            <a:endParaRPr lang="en-GB"/>
          </a:p>
        </p:txBody>
      </p:sp>
      <p:sp>
        <p:nvSpPr>
          <p:cNvPr id="17" name="Picture Placeholder 8"/>
          <p:cNvSpPr>
            <a:spLocks noGrp="1"/>
          </p:cNvSpPr>
          <p:nvPr>
            <p:ph type="pic" sz="quarter" idx="19"/>
          </p:nvPr>
        </p:nvSpPr>
        <p:spPr>
          <a:xfrm>
            <a:off x="479425" y="1428750"/>
            <a:ext cx="3645289" cy="1853970"/>
          </a:xfrm>
          <a:prstGeom prst="rect">
            <a:avLst/>
          </a:prstGeom>
          <a:solidFill>
            <a:schemeClr val="bg1">
              <a:lumMod val="85000"/>
            </a:schemeClr>
          </a:solidFill>
        </p:spPr>
        <p:txBody>
          <a:bodyPr/>
          <a:lstStyle/>
          <a:p>
            <a:endParaRPr lang="en-GB"/>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13" name="Picture Placeholder 8"/>
          <p:cNvSpPr>
            <a:spLocks noGrp="1"/>
          </p:cNvSpPr>
          <p:nvPr>
            <p:ph type="pic" sz="quarter" idx="16"/>
          </p:nvPr>
        </p:nvSpPr>
        <p:spPr>
          <a:xfrm>
            <a:off x="8067285" y="3411769"/>
            <a:ext cx="3645289" cy="1853970"/>
          </a:xfrm>
          <a:prstGeom prst="rect">
            <a:avLst/>
          </a:prstGeom>
          <a:solidFill>
            <a:schemeClr val="bg1">
              <a:lumMod val="85000"/>
            </a:schemeClr>
          </a:solidFill>
        </p:spPr>
        <p:txBody>
          <a:bodyPr/>
          <a:lstStyle/>
          <a:p>
            <a:endParaRPr lang="en-GB"/>
          </a:p>
        </p:txBody>
      </p:sp>
      <p:sp>
        <p:nvSpPr>
          <p:cNvPr id="14" name="Picture Placeholder 8"/>
          <p:cNvSpPr>
            <a:spLocks noGrp="1"/>
          </p:cNvSpPr>
          <p:nvPr>
            <p:ph type="pic" sz="quarter" idx="17"/>
          </p:nvPr>
        </p:nvSpPr>
        <p:spPr>
          <a:xfrm>
            <a:off x="4273355" y="3411769"/>
            <a:ext cx="3645289" cy="1853970"/>
          </a:xfrm>
          <a:prstGeom prst="rect">
            <a:avLst/>
          </a:prstGeom>
          <a:solidFill>
            <a:schemeClr val="bg1">
              <a:lumMod val="85000"/>
            </a:schemeClr>
          </a:solidFill>
        </p:spPr>
        <p:txBody>
          <a:bodyPr/>
          <a:lstStyle/>
          <a:p>
            <a:endParaRPr lang="en-GB"/>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
        <p:nvSpPr>
          <p:cNvPr id="18" name="Picture Placeholder 8"/>
          <p:cNvSpPr>
            <a:spLocks noGrp="1"/>
          </p:cNvSpPr>
          <p:nvPr>
            <p:ph type="pic" sz="quarter" idx="20"/>
          </p:nvPr>
        </p:nvSpPr>
        <p:spPr>
          <a:xfrm>
            <a:off x="479425" y="3411769"/>
            <a:ext cx="3645289" cy="1853970"/>
          </a:xfrm>
          <a:prstGeom prst="rect">
            <a:avLst/>
          </a:prstGeo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2943189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371476" y="161420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E6EF22D-7DBE-4099-99F0-B83DD9779912}" type="datetimeFigureOut">
              <a:rPr lang="en-GB" smtClean="0"/>
              <a:t>30/04/2026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4175270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Long title 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468221"/>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371476" y="1930399"/>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E6EF22D-7DBE-4099-99F0-B83DD9779912}" type="datetimeFigureOut">
              <a:rPr lang="en-GB" smtClean="0"/>
              <a:t>30/04/2026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2635643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Text in bubble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621221" y="651774"/>
            <a:ext cx="3714140" cy="1021181"/>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621221" y="1614207"/>
            <a:ext cx="3714140" cy="4051479"/>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E6EF22D-7DBE-4099-99F0-B83DD9779912}" type="datetimeFigureOut">
              <a:rPr lang="en-GB" smtClean="0"/>
              <a:t>30/04/2026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3560743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Key statistic">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377758" y="2033529"/>
            <a:ext cx="4368867" cy="30591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p:cNvSpPr>
            <a:spLocks noGrp="1"/>
          </p:cNvSpPr>
          <p:nvPr>
            <p:ph type="title" hasCustomPrompt="1"/>
          </p:nvPr>
        </p:nvSpPr>
        <p:spPr>
          <a:xfrm>
            <a:off x="371476" y="182083"/>
            <a:ext cx="4459604" cy="1745777"/>
          </a:xfrm>
        </p:spPr>
        <p:txBody>
          <a:bodyPr bIns="0">
            <a:noAutofit/>
          </a:bodyPr>
          <a:lstStyle>
            <a:lvl1pPr>
              <a:defRPr sz="12600" kern="5000" spc="-700" baseline="0"/>
            </a:lvl1pPr>
          </a:lstStyle>
          <a:p>
            <a:r>
              <a:rPr lang="en-US"/>
              <a:t>XXX%</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9" y="5365115"/>
            <a:ext cx="11334816"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11" name="Straight Connector 10"/>
          <p:cNvCxnSpPr/>
          <p:nvPr userDrawn="1"/>
        </p:nvCxnSpPr>
        <p:spPr>
          <a:xfrm>
            <a:off x="479425" y="1874892"/>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090401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15:clr>
            <a:srgbClr val="FBAE40"/>
          </p15:clr>
        </p15:guide>
        <p15:guide id="3" orient="horz" pos="2160">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Full Screen Video - Option 1">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30/04/2026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6" name="Picture Placeholder 5"/>
          <p:cNvSpPr>
            <a:spLocks noGrp="1"/>
          </p:cNvSpPr>
          <p:nvPr>
            <p:ph type="pic" sz="quarter" idx="13"/>
          </p:nvPr>
        </p:nvSpPr>
        <p:spPr>
          <a:xfrm>
            <a:off x="0" y="0"/>
            <a:ext cx="12192000" cy="5939790"/>
          </a:xfr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1713398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4x Video - Option 1">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79425" y="447473"/>
            <a:ext cx="5535613" cy="2435428"/>
          </a:xfrm>
          <a:solidFill>
            <a:schemeClr val="bg1">
              <a:lumMod val="85000"/>
            </a:schemeClr>
          </a:solidFill>
        </p:spPr>
        <p:txBody>
          <a:bodyPr/>
          <a:lstStyle/>
          <a:p>
            <a:endParaRPr lang="en-GB"/>
          </a:p>
        </p:txBody>
      </p:sp>
      <p:sp>
        <p:nvSpPr>
          <p:cNvPr id="17" name="Picture Placeholder 5"/>
          <p:cNvSpPr>
            <a:spLocks noGrp="1"/>
          </p:cNvSpPr>
          <p:nvPr>
            <p:ph type="pic" sz="quarter" idx="14"/>
          </p:nvPr>
        </p:nvSpPr>
        <p:spPr>
          <a:xfrm>
            <a:off x="6176962" y="447472"/>
            <a:ext cx="5535613" cy="2435428"/>
          </a:xfrm>
          <a:solidFill>
            <a:schemeClr val="bg1">
              <a:lumMod val="85000"/>
            </a:schemeClr>
          </a:solidFill>
        </p:spPr>
        <p:txBody>
          <a:bodyPr/>
          <a:lstStyle/>
          <a:p>
            <a:endParaRPr lang="en-GB"/>
          </a:p>
        </p:txBody>
      </p:sp>
      <p:sp>
        <p:nvSpPr>
          <p:cNvPr id="18" name="Picture Placeholder 5"/>
          <p:cNvSpPr>
            <a:spLocks noGrp="1"/>
          </p:cNvSpPr>
          <p:nvPr>
            <p:ph type="pic" sz="quarter" idx="15"/>
          </p:nvPr>
        </p:nvSpPr>
        <p:spPr>
          <a:xfrm>
            <a:off x="6177278" y="3063315"/>
            <a:ext cx="5535613" cy="2435428"/>
          </a:xfrm>
          <a:solidFill>
            <a:schemeClr val="bg1">
              <a:lumMod val="85000"/>
            </a:schemeClr>
          </a:solidFill>
        </p:spPr>
        <p:txBody>
          <a:bodyPr/>
          <a:lstStyle/>
          <a:p>
            <a:endParaRPr lang="en-GB"/>
          </a:p>
        </p:txBody>
      </p:sp>
      <p:sp>
        <p:nvSpPr>
          <p:cNvPr id="19" name="Picture Placeholder 5"/>
          <p:cNvSpPr>
            <a:spLocks noGrp="1"/>
          </p:cNvSpPr>
          <p:nvPr>
            <p:ph type="pic" sz="quarter" idx="16"/>
          </p:nvPr>
        </p:nvSpPr>
        <p:spPr>
          <a:xfrm>
            <a:off x="479425" y="3058519"/>
            <a:ext cx="5535613" cy="2435428"/>
          </a:xfrm>
          <a:solidFill>
            <a:schemeClr val="bg1">
              <a:lumMod val="85000"/>
            </a:schemeClr>
          </a:solidFill>
        </p:spPr>
        <p:txBody>
          <a:bodyPr/>
          <a:lstStyle/>
          <a:p>
            <a:endParaRPr lang="en-GB"/>
          </a:p>
        </p:txBody>
      </p:sp>
      <p:sp>
        <p:nvSpPr>
          <p:cNvPr id="2" name="Date Placeholder 1"/>
          <p:cNvSpPr>
            <a:spLocks noGrp="1"/>
          </p:cNvSpPr>
          <p:nvPr>
            <p:ph type="dt" sz="half" idx="10"/>
          </p:nvPr>
        </p:nvSpPr>
        <p:spPr/>
        <p:txBody>
          <a:bodyPr/>
          <a:lstStyle/>
          <a:p>
            <a:fld id="{2E6EF22D-7DBE-4099-99F0-B83DD9779912}" type="datetimeFigureOut">
              <a:rPr lang="en-GB" smtClean="0"/>
              <a:t>30/04/2026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2580697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Full screen video - Option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4DE1B2C-E2EB-4D98-843F-9CDD27271EB2}"/>
              </a:ext>
            </a:extLst>
          </p:cNvPr>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a:extLst>
              <a:ext uri="{FF2B5EF4-FFF2-40B4-BE49-F238E27FC236}">
                <a16:creationId xmlns:a16="http://schemas.microsoft.com/office/drawing/2014/main" id="{09B3BE8F-C639-42D5-B26C-D4093C44687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48228E9-593B-43BF-9FE7-6F9613A7A563}"/>
              </a:ext>
            </a:extLst>
          </p:cNvPr>
          <p:cNvSpPr>
            <a:spLocks noGrp="1"/>
          </p:cNvSpPr>
          <p:nvPr>
            <p:ph type="sldNum" sz="quarter" idx="12"/>
          </p:nvPr>
        </p:nvSpPr>
        <p:spPr/>
        <p:txBody>
          <a:bodyPr/>
          <a:lstStyle/>
          <a:p>
            <a:fld id="{6623F64F-6692-49A2-80FF-3D660AAAEE7A}" type="slidenum">
              <a:rPr lang="en-GB" smtClean="0"/>
              <a:pPr/>
              <a:t>‹#›</a:t>
            </a:fld>
            <a:endParaRPr lang="en-GB"/>
          </a:p>
        </p:txBody>
      </p:sp>
      <p:sp>
        <p:nvSpPr>
          <p:cNvPr id="7" name="Media Placeholder 6">
            <a:extLst>
              <a:ext uri="{FF2B5EF4-FFF2-40B4-BE49-F238E27FC236}">
                <a16:creationId xmlns:a16="http://schemas.microsoft.com/office/drawing/2014/main" id="{89F17558-6D60-4901-A0B6-C4274AAB5238}"/>
              </a:ext>
            </a:extLst>
          </p:cNvPr>
          <p:cNvSpPr>
            <a:spLocks noGrp="1"/>
          </p:cNvSpPr>
          <p:nvPr>
            <p:ph type="media" sz="quarter" idx="13"/>
          </p:nvPr>
        </p:nvSpPr>
        <p:spPr>
          <a:xfrm>
            <a:off x="0" y="0"/>
            <a:ext cx="12192000" cy="6858000"/>
          </a:xfrm>
        </p:spPr>
        <p:txBody>
          <a:bodyPr/>
          <a:lstStyle/>
          <a:p>
            <a:endParaRPr lang="en-GB"/>
          </a:p>
        </p:txBody>
      </p:sp>
    </p:spTree>
    <p:custDataLst>
      <p:tags r:id="rId1"/>
    </p:custDataLst>
    <p:extLst>
      <p:ext uri="{BB962C8B-B14F-4D97-AF65-F5344CB8AC3E}">
        <p14:creationId xmlns:p14="http://schemas.microsoft.com/office/powerpoint/2010/main" val="4190166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a:p>
        </p:txBody>
      </p:sp>
      <p:sp>
        <p:nvSpPr>
          <p:cNvPr id="8"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1593567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Quot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a:p>
        </p:txBody>
      </p:sp>
      <p:sp>
        <p:nvSpPr>
          <p:cNvPr id="12" name="Picture Placeholder 8"/>
          <p:cNvSpPr>
            <a:spLocks noGrp="1"/>
          </p:cNvSpPr>
          <p:nvPr>
            <p:ph type="pic" sz="quarter" idx="16"/>
          </p:nvPr>
        </p:nvSpPr>
        <p:spPr>
          <a:xfrm>
            <a:off x="8313420" y="-9729"/>
            <a:ext cx="3878580" cy="5948364"/>
          </a:xfrm>
          <a:prstGeom prst="rect">
            <a:avLst/>
          </a:prstGeom>
          <a:solidFill>
            <a:schemeClr val="bg1">
              <a:lumMod val="85000"/>
            </a:schemeClr>
          </a:solidFill>
        </p:spPr>
        <p:txBody>
          <a:bodyPr/>
          <a:lstStyle>
            <a:lvl1pPr>
              <a:defRPr>
                <a:solidFill>
                  <a:schemeClr val="bg2"/>
                </a:solidFill>
              </a:defRPr>
            </a:lvl1pPr>
          </a:lstStyle>
          <a:p>
            <a:endParaRPr lang="en-GB"/>
          </a:p>
        </p:txBody>
      </p:sp>
      <p:sp>
        <p:nvSpPr>
          <p:cNvPr id="9"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3710191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a:t>Edit Master text</a:t>
            </a:r>
          </a:p>
        </p:txBody>
      </p:sp>
    </p:spTree>
    <p:custDataLst>
      <p:tags r:id="rId1"/>
    </p:custDataLst>
    <p:extLst>
      <p:ext uri="{BB962C8B-B14F-4D97-AF65-F5344CB8AC3E}">
        <p14:creationId xmlns:p14="http://schemas.microsoft.com/office/powerpoint/2010/main" val="2229617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Medium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4" name="Text Placeholder 13"/>
          <p:cNvSpPr>
            <a:spLocks noGrp="1"/>
          </p:cNvSpPr>
          <p:nvPr>
            <p:ph type="body" sz="quarter" idx="13"/>
          </p:nvPr>
        </p:nvSpPr>
        <p:spPr>
          <a:xfrm>
            <a:off x="535313" y="3773511"/>
            <a:ext cx="2858126" cy="357149"/>
          </a:xfrm>
        </p:spPr>
        <p:txBody>
          <a:bodyPr/>
          <a:lstStyle>
            <a:lvl1pPr>
              <a:defRPr>
                <a:solidFill>
                  <a:schemeClr val="bg1"/>
                </a:solidFill>
              </a:defRPr>
            </a:lvl1pPr>
            <a:lvl2pPr marL="0" indent="0">
              <a:buNone/>
              <a:defRPr/>
            </a:lvl2pPr>
          </a:lstStyle>
          <a:p>
            <a:pPr lvl="0"/>
            <a:r>
              <a:rPr lang="en-US"/>
              <a:t>Edit Master text</a:t>
            </a:r>
          </a:p>
        </p:txBody>
      </p:sp>
    </p:spTree>
    <p:custDataLst>
      <p:tags r:id="rId1"/>
    </p:custDataLst>
    <p:extLst>
      <p:ext uri="{BB962C8B-B14F-4D97-AF65-F5344CB8AC3E}">
        <p14:creationId xmlns:p14="http://schemas.microsoft.com/office/powerpoint/2010/main" val="3296910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a:t>Edit Master text</a:t>
            </a:r>
          </a:p>
        </p:txBody>
      </p:sp>
    </p:spTree>
    <p:custDataLst>
      <p:tags r:id="rId1"/>
    </p:custDataLst>
    <p:extLst>
      <p:ext uri="{BB962C8B-B14F-4D97-AF65-F5344CB8AC3E}">
        <p14:creationId xmlns:p14="http://schemas.microsoft.com/office/powerpoint/2010/main" val="2348810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Press cuttings">
    <p:spTree>
      <p:nvGrpSpPr>
        <p:cNvPr id="1" name=""/>
        <p:cNvGrpSpPr/>
        <p:nvPr/>
      </p:nvGrpSpPr>
      <p:grpSpPr>
        <a:xfrm>
          <a:off x="0" y="0"/>
          <a:ext cx="0" cy="0"/>
          <a:chOff x="0" y="0"/>
          <a:chExt cx="0" cy="0"/>
        </a:xfrm>
      </p:grpSpPr>
      <p:sp>
        <p:nvSpPr>
          <p:cNvPr id="8" name="Rectangle 7"/>
          <p:cNvSpPr/>
          <p:nvPr userDrawn="1"/>
        </p:nvSpPr>
        <p:spPr>
          <a:xfrm>
            <a:off x="0" y="0"/>
            <a:ext cx="12192000" cy="593598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30/04/2026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507653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30/04/2026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5"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1349515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403766" y="759293"/>
            <a:ext cx="5633780" cy="1663867"/>
          </a:xfrm>
          <a:solidFill>
            <a:schemeClr val="bg1">
              <a:alpha val="0"/>
            </a:schemeClr>
          </a:solidFill>
          <a:effectLst/>
        </p:spPr>
        <p:txBody>
          <a:bodyPr anchor="t">
            <a:normAutofit/>
          </a:bodyPr>
          <a:lstStyle>
            <a:lvl1pPr algn="l">
              <a:defRPr sz="5400" b="1">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2E6EF22D-7DBE-4099-99F0-B83DD9779912}" type="datetimeFigureOut">
              <a:rPr lang="en-GB" smtClean="0"/>
              <a:t>30/04/2026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0" name="Text Placeholder 9"/>
          <p:cNvSpPr>
            <a:spLocks noGrp="1"/>
          </p:cNvSpPr>
          <p:nvPr>
            <p:ph type="body" sz="quarter" idx="14"/>
          </p:nvPr>
        </p:nvSpPr>
        <p:spPr>
          <a:xfrm>
            <a:off x="552577" y="2627694"/>
            <a:ext cx="3757295" cy="365442"/>
          </a:xfrm>
        </p:spPr>
        <p:txBody>
          <a:bodyPr/>
          <a:lstStyle>
            <a:lvl1pPr>
              <a:defRPr b="1">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2869501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FAC5BB-39CE-1A4C-8812-F3A17EA4417C}" type="datetimeFigureOut">
              <a:rPr lang="en-US" smtClean="0"/>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537034-C073-224B-8A1D-BD7C891A4C35}" type="slidenum">
              <a:rPr lang="en-US" smtClean="0"/>
              <a:t>‹#›</a:t>
            </a:fld>
            <a:endParaRPr lang="en-US"/>
          </a:p>
        </p:txBody>
      </p:sp>
    </p:spTree>
    <p:extLst>
      <p:ext uri="{BB962C8B-B14F-4D97-AF65-F5344CB8AC3E}">
        <p14:creationId xmlns:p14="http://schemas.microsoft.com/office/powerpoint/2010/main" val="388980456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6FAC5BB-39CE-1A4C-8812-F3A17EA4417C}" type="datetimeFigureOut">
              <a:rPr lang="en-US" smtClean="0"/>
              <a:t>4/30/2026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537034-C073-224B-8A1D-BD7C891A4C35}" type="slidenum">
              <a:rPr lang="en-US" smtClean="0"/>
              <a:t>‹#›</a:t>
            </a:fld>
            <a:endParaRPr lang="en-US"/>
          </a:p>
        </p:txBody>
      </p:sp>
    </p:spTree>
    <p:extLst>
      <p:ext uri="{BB962C8B-B14F-4D97-AF65-F5344CB8AC3E}">
        <p14:creationId xmlns:p14="http://schemas.microsoft.com/office/powerpoint/2010/main" val="3773588082"/>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02AD01-465C-6E6F-9997-5F168F7B4F98}"/>
              </a:ext>
            </a:extLst>
          </p:cNvPr>
          <p:cNvSpPr>
            <a:spLocks noGrp="1"/>
          </p:cNvSpPr>
          <p:nvPr>
            <p:ph type="dt" sz="half" idx="10"/>
          </p:nvPr>
        </p:nvSpPr>
        <p:spPr/>
        <p:txBody>
          <a:bodyPr/>
          <a:lstStyle/>
          <a:p>
            <a:fld id="{22A0F3AA-3630-432D-9A17-7178E67AC098}" type="datetimeFigureOut">
              <a:rPr lang="en-GB" smtClean="0"/>
              <a:t>30/04/2026</a:t>
            </a:fld>
            <a:endParaRPr lang="en-GB"/>
          </a:p>
        </p:txBody>
      </p:sp>
      <p:sp>
        <p:nvSpPr>
          <p:cNvPr id="3" name="Footer Placeholder 2">
            <a:extLst>
              <a:ext uri="{FF2B5EF4-FFF2-40B4-BE49-F238E27FC236}">
                <a16:creationId xmlns:a16="http://schemas.microsoft.com/office/drawing/2014/main" id="{ABBE2E86-8A48-37CE-6BEC-3F8E4FBFB13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2E789B6-61A6-E4B4-A1B8-F04D41FEF0C9}"/>
              </a:ext>
            </a:extLst>
          </p:cNvPr>
          <p:cNvSpPr>
            <a:spLocks noGrp="1"/>
          </p:cNvSpPr>
          <p:nvPr>
            <p:ph type="sldNum" sz="quarter" idx="12"/>
          </p:nvPr>
        </p:nvSpPr>
        <p:spPr/>
        <p:txBody>
          <a:bodyPr/>
          <a:lstStyle/>
          <a:p>
            <a:fld id="{3556D5F5-7E58-43EA-A7B4-12B2EFB618FF}" type="slidenum">
              <a:rPr lang="en-GB" smtClean="0"/>
              <a:t>‹#›</a:t>
            </a:fld>
            <a:endParaRPr lang="en-GB"/>
          </a:p>
        </p:txBody>
      </p:sp>
    </p:spTree>
    <p:extLst>
      <p:ext uri="{BB962C8B-B14F-4D97-AF65-F5344CB8AC3E}">
        <p14:creationId xmlns:p14="http://schemas.microsoft.com/office/powerpoint/2010/main" val="343831113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E5681-5495-7C97-86BA-04FE618A14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00686EB-F49C-7596-3630-EA9C73F6D5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FDE3583-63D3-B3B9-D3D8-A02EB9BE4BE5}"/>
              </a:ext>
            </a:extLst>
          </p:cNvPr>
          <p:cNvSpPr>
            <a:spLocks noGrp="1"/>
          </p:cNvSpPr>
          <p:nvPr>
            <p:ph type="dt" sz="half" idx="10"/>
          </p:nvPr>
        </p:nvSpPr>
        <p:spPr/>
        <p:txBody>
          <a:bodyPr/>
          <a:lstStyle/>
          <a:p>
            <a:fld id="{CE9F1112-95FC-48AC-9B8F-A58D72F711CA}" type="datetimeFigureOut">
              <a:rPr lang="en-GB" smtClean="0"/>
              <a:t>30/04/2026</a:t>
            </a:fld>
            <a:endParaRPr lang="en-GB"/>
          </a:p>
        </p:txBody>
      </p:sp>
      <p:sp>
        <p:nvSpPr>
          <p:cNvPr id="5" name="Footer Placeholder 4">
            <a:extLst>
              <a:ext uri="{FF2B5EF4-FFF2-40B4-BE49-F238E27FC236}">
                <a16:creationId xmlns:a16="http://schemas.microsoft.com/office/drawing/2014/main" id="{3728881C-BAC9-A3B5-716D-DA74A69618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98AD51-5FE7-7F24-8DCD-AE45926F6FAC}"/>
              </a:ext>
            </a:extLst>
          </p:cNvPr>
          <p:cNvSpPr>
            <a:spLocks noGrp="1"/>
          </p:cNvSpPr>
          <p:nvPr>
            <p:ph type="sldNum" sz="quarter" idx="12"/>
          </p:nvPr>
        </p:nvSpPr>
        <p:spPr/>
        <p:txBody>
          <a:bodyPr/>
          <a:lstStyle/>
          <a:p>
            <a:fld id="{315039D5-A155-437D-9C5B-4308CFA9D3E6}" type="slidenum">
              <a:rPr lang="en-GB" smtClean="0"/>
              <a:t>‹#›</a:t>
            </a:fld>
            <a:endParaRPr lang="en-GB"/>
          </a:p>
        </p:txBody>
      </p:sp>
    </p:spTree>
    <p:extLst>
      <p:ext uri="{BB962C8B-B14F-4D97-AF65-F5344CB8AC3E}">
        <p14:creationId xmlns:p14="http://schemas.microsoft.com/office/powerpoint/2010/main" val="2725916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33" Type="http://schemas.openxmlformats.org/officeDocument/2006/relationships/image" Target="../media/image1.jpeg"/><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slideLayout" Target="../slideLayouts/slideLayout58.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32" Type="http://schemas.openxmlformats.org/officeDocument/2006/relationships/tags" Target="../tags/tag31.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theme" Target="../theme/theme2.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slideLayout" Target="../slideLayouts/slideLayout59.xml"/><Relationship Id="rId8" Type="http://schemas.openxmlformats.org/officeDocument/2006/relationships/slideLayout" Target="../slideLayouts/slideLayout37.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2.xml"/><Relationship Id="rId18" Type="http://schemas.openxmlformats.org/officeDocument/2006/relationships/slideLayout" Target="../slideLayouts/slideLayout77.xml"/><Relationship Id="rId26" Type="http://schemas.openxmlformats.org/officeDocument/2006/relationships/slideLayout" Target="../slideLayouts/slideLayout85.xml"/><Relationship Id="rId21" Type="http://schemas.openxmlformats.org/officeDocument/2006/relationships/slideLayout" Target="../slideLayouts/slideLayout80.xml"/><Relationship Id="rId34" Type="http://schemas.openxmlformats.org/officeDocument/2006/relationships/slideLayout" Target="../slideLayouts/slideLayout93.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5" Type="http://schemas.openxmlformats.org/officeDocument/2006/relationships/slideLayout" Target="../slideLayouts/slideLayout84.xml"/><Relationship Id="rId33" Type="http://schemas.openxmlformats.org/officeDocument/2006/relationships/slideLayout" Target="../slideLayouts/slideLayout92.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0" Type="http://schemas.openxmlformats.org/officeDocument/2006/relationships/slideLayout" Target="../slideLayouts/slideLayout79.xml"/><Relationship Id="rId29" Type="http://schemas.openxmlformats.org/officeDocument/2006/relationships/slideLayout" Target="../slideLayouts/slideLayout88.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24" Type="http://schemas.openxmlformats.org/officeDocument/2006/relationships/slideLayout" Target="../slideLayouts/slideLayout83.xml"/><Relationship Id="rId32" Type="http://schemas.openxmlformats.org/officeDocument/2006/relationships/slideLayout" Target="../slideLayouts/slideLayout91.xml"/><Relationship Id="rId37" Type="http://schemas.openxmlformats.org/officeDocument/2006/relationships/image" Target="../media/image1.jpeg"/><Relationship Id="rId5" Type="http://schemas.openxmlformats.org/officeDocument/2006/relationships/slideLayout" Target="../slideLayouts/slideLayout64.xml"/><Relationship Id="rId15" Type="http://schemas.openxmlformats.org/officeDocument/2006/relationships/slideLayout" Target="../slideLayouts/slideLayout74.xml"/><Relationship Id="rId23" Type="http://schemas.openxmlformats.org/officeDocument/2006/relationships/slideLayout" Target="../slideLayouts/slideLayout82.xml"/><Relationship Id="rId28" Type="http://schemas.openxmlformats.org/officeDocument/2006/relationships/slideLayout" Target="../slideLayouts/slideLayout87.xml"/><Relationship Id="rId36" Type="http://schemas.openxmlformats.org/officeDocument/2006/relationships/tags" Target="../tags/tag61.xml"/><Relationship Id="rId10" Type="http://schemas.openxmlformats.org/officeDocument/2006/relationships/slideLayout" Target="../slideLayouts/slideLayout69.xml"/><Relationship Id="rId19" Type="http://schemas.openxmlformats.org/officeDocument/2006/relationships/slideLayout" Target="../slideLayouts/slideLayout78.xml"/><Relationship Id="rId31" Type="http://schemas.openxmlformats.org/officeDocument/2006/relationships/slideLayout" Target="../slideLayouts/slideLayout90.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 Id="rId22" Type="http://schemas.openxmlformats.org/officeDocument/2006/relationships/slideLayout" Target="../slideLayouts/slideLayout81.xml"/><Relationship Id="rId27" Type="http://schemas.openxmlformats.org/officeDocument/2006/relationships/slideLayout" Target="../slideLayouts/slideLayout86.xml"/><Relationship Id="rId30" Type="http://schemas.openxmlformats.org/officeDocument/2006/relationships/slideLayout" Target="../slideLayouts/slideLayout89.xml"/><Relationship Id="rId35" Type="http://schemas.openxmlformats.org/officeDocument/2006/relationships/theme" Target="../theme/theme3.xml"/><Relationship Id="rId8" Type="http://schemas.openxmlformats.org/officeDocument/2006/relationships/slideLayout" Target="../slideLayouts/slideLayout67.xml"/><Relationship Id="rId3" Type="http://schemas.openxmlformats.org/officeDocument/2006/relationships/slideLayout" Target="../slideLayouts/slideLayout6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slideLayout" Target="../slideLayouts/slideLayout106.xml"/><Relationship Id="rId18" Type="http://schemas.openxmlformats.org/officeDocument/2006/relationships/slideLayout" Target="../slideLayouts/slideLayout111.xml"/><Relationship Id="rId26" Type="http://schemas.openxmlformats.org/officeDocument/2006/relationships/slideLayout" Target="../slideLayouts/slideLayout119.xml"/><Relationship Id="rId3" Type="http://schemas.openxmlformats.org/officeDocument/2006/relationships/slideLayout" Target="../slideLayouts/slideLayout96.xml"/><Relationship Id="rId21" Type="http://schemas.openxmlformats.org/officeDocument/2006/relationships/slideLayout" Target="../slideLayouts/slideLayout114.xml"/><Relationship Id="rId7" Type="http://schemas.openxmlformats.org/officeDocument/2006/relationships/slideLayout" Target="../slideLayouts/slideLayout100.xml"/><Relationship Id="rId12" Type="http://schemas.openxmlformats.org/officeDocument/2006/relationships/slideLayout" Target="../slideLayouts/slideLayout105.xml"/><Relationship Id="rId17" Type="http://schemas.openxmlformats.org/officeDocument/2006/relationships/slideLayout" Target="../slideLayouts/slideLayout110.xml"/><Relationship Id="rId25" Type="http://schemas.openxmlformats.org/officeDocument/2006/relationships/slideLayout" Target="../slideLayouts/slideLayout118.xml"/><Relationship Id="rId2" Type="http://schemas.openxmlformats.org/officeDocument/2006/relationships/slideLayout" Target="../slideLayouts/slideLayout95.xml"/><Relationship Id="rId16" Type="http://schemas.openxmlformats.org/officeDocument/2006/relationships/slideLayout" Target="../slideLayouts/slideLayout109.xml"/><Relationship Id="rId20" Type="http://schemas.openxmlformats.org/officeDocument/2006/relationships/slideLayout" Target="../slideLayouts/slideLayout113.xml"/><Relationship Id="rId29" Type="http://schemas.openxmlformats.org/officeDocument/2006/relationships/slideLayout" Target="../slideLayouts/slideLayout122.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24" Type="http://schemas.openxmlformats.org/officeDocument/2006/relationships/slideLayout" Target="../slideLayouts/slideLayout117.xml"/><Relationship Id="rId32" Type="http://schemas.openxmlformats.org/officeDocument/2006/relationships/image" Target="../media/image4.jpeg"/><Relationship Id="rId5" Type="http://schemas.openxmlformats.org/officeDocument/2006/relationships/slideLayout" Target="../slideLayouts/slideLayout98.xml"/><Relationship Id="rId15" Type="http://schemas.openxmlformats.org/officeDocument/2006/relationships/slideLayout" Target="../slideLayouts/slideLayout108.xml"/><Relationship Id="rId23" Type="http://schemas.openxmlformats.org/officeDocument/2006/relationships/slideLayout" Target="../slideLayouts/slideLayout116.xml"/><Relationship Id="rId28" Type="http://schemas.openxmlformats.org/officeDocument/2006/relationships/slideLayout" Target="../slideLayouts/slideLayout121.xml"/><Relationship Id="rId10" Type="http://schemas.openxmlformats.org/officeDocument/2006/relationships/slideLayout" Target="../slideLayouts/slideLayout103.xml"/><Relationship Id="rId19" Type="http://schemas.openxmlformats.org/officeDocument/2006/relationships/slideLayout" Target="../slideLayouts/slideLayout112.xml"/><Relationship Id="rId31" Type="http://schemas.openxmlformats.org/officeDocument/2006/relationships/tags" Target="../tags/tag92.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slideLayout" Target="../slideLayouts/slideLayout107.xml"/><Relationship Id="rId22" Type="http://schemas.openxmlformats.org/officeDocument/2006/relationships/slideLayout" Target="../slideLayouts/slideLayout115.xml"/><Relationship Id="rId27" Type="http://schemas.openxmlformats.org/officeDocument/2006/relationships/slideLayout" Target="../slideLayouts/slideLayout120.xml"/><Relationship Id="rId30"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35.xml"/><Relationship Id="rId18" Type="http://schemas.openxmlformats.org/officeDocument/2006/relationships/slideLayout" Target="../slideLayouts/slideLayout140.xml"/><Relationship Id="rId26" Type="http://schemas.openxmlformats.org/officeDocument/2006/relationships/slideLayout" Target="../slideLayouts/slideLayout148.xml"/><Relationship Id="rId3" Type="http://schemas.openxmlformats.org/officeDocument/2006/relationships/slideLayout" Target="../slideLayouts/slideLayout125.xml"/><Relationship Id="rId21" Type="http://schemas.openxmlformats.org/officeDocument/2006/relationships/slideLayout" Target="../slideLayouts/slideLayout143.xml"/><Relationship Id="rId34" Type="http://schemas.openxmlformats.org/officeDocument/2006/relationships/theme" Target="../theme/theme5.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17" Type="http://schemas.openxmlformats.org/officeDocument/2006/relationships/slideLayout" Target="../slideLayouts/slideLayout139.xml"/><Relationship Id="rId25" Type="http://schemas.openxmlformats.org/officeDocument/2006/relationships/slideLayout" Target="../slideLayouts/slideLayout147.xml"/><Relationship Id="rId33" Type="http://schemas.openxmlformats.org/officeDocument/2006/relationships/slideLayout" Target="../slideLayouts/slideLayout155.xml"/><Relationship Id="rId2" Type="http://schemas.openxmlformats.org/officeDocument/2006/relationships/slideLayout" Target="../slideLayouts/slideLayout124.xml"/><Relationship Id="rId16" Type="http://schemas.openxmlformats.org/officeDocument/2006/relationships/slideLayout" Target="../slideLayouts/slideLayout138.xml"/><Relationship Id="rId20" Type="http://schemas.openxmlformats.org/officeDocument/2006/relationships/slideLayout" Target="../slideLayouts/slideLayout142.xml"/><Relationship Id="rId29" Type="http://schemas.openxmlformats.org/officeDocument/2006/relationships/slideLayout" Target="../slideLayouts/slideLayout151.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24" Type="http://schemas.openxmlformats.org/officeDocument/2006/relationships/slideLayout" Target="../slideLayouts/slideLayout146.xml"/><Relationship Id="rId32" Type="http://schemas.openxmlformats.org/officeDocument/2006/relationships/slideLayout" Target="../slideLayouts/slideLayout154.xml"/><Relationship Id="rId5" Type="http://schemas.openxmlformats.org/officeDocument/2006/relationships/slideLayout" Target="../slideLayouts/slideLayout127.xml"/><Relationship Id="rId15" Type="http://schemas.openxmlformats.org/officeDocument/2006/relationships/slideLayout" Target="../slideLayouts/slideLayout137.xml"/><Relationship Id="rId23" Type="http://schemas.openxmlformats.org/officeDocument/2006/relationships/slideLayout" Target="../slideLayouts/slideLayout145.xml"/><Relationship Id="rId28" Type="http://schemas.openxmlformats.org/officeDocument/2006/relationships/slideLayout" Target="../slideLayouts/slideLayout150.xml"/><Relationship Id="rId36" Type="http://schemas.openxmlformats.org/officeDocument/2006/relationships/image" Target="../media/image4.jpeg"/><Relationship Id="rId10" Type="http://schemas.openxmlformats.org/officeDocument/2006/relationships/slideLayout" Target="../slideLayouts/slideLayout132.xml"/><Relationship Id="rId19" Type="http://schemas.openxmlformats.org/officeDocument/2006/relationships/slideLayout" Target="../slideLayouts/slideLayout141.xml"/><Relationship Id="rId31" Type="http://schemas.openxmlformats.org/officeDocument/2006/relationships/slideLayout" Target="../slideLayouts/slideLayout153.xml"/><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slideLayout" Target="../slideLayouts/slideLayout136.xml"/><Relationship Id="rId22" Type="http://schemas.openxmlformats.org/officeDocument/2006/relationships/slideLayout" Target="../slideLayouts/slideLayout144.xml"/><Relationship Id="rId27" Type="http://schemas.openxmlformats.org/officeDocument/2006/relationships/slideLayout" Target="../slideLayouts/slideLayout149.xml"/><Relationship Id="rId30" Type="http://schemas.openxmlformats.org/officeDocument/2006/relationships/slideLayout" Target="../slideLayouts/slideLayout152.xml"/><Relationship Id="rId35" Type="http://schemas.openxmlformats.org/officeDocument/2006/relationships/tags" Target="../tags/tag122.xml"/><Relationship Id="rId8"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a:t>Click to edit </a:t>
            </a:r>
            <a:br>
              <a:rPr lang="en-US"/>
            </a:br>
            <a:r>
              <a:rPr lang="en-US"/>
              <a:t>Master title style</a:t>
            </a:r>
            <a:endParaRPr lang="en-GB"/>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1000" b="0">
                <a:solidFill>
                  <a:schemeClr val="bg1"/>
                </a:solidFill>
              </a:defRPr>
            </a:lvl1pPr>
          </a:lstStyle>
          <a:p>
            <a:fld id="{2E6EF22D-7DBE-4099-99F0-B83DD9779912}" type="datetimeFigureOut">
              <a:rPr lang="en-GB" smtClean="0"/>
              <a:pPr/>
              <a:t>30/04/2026</a:t>
            </a:fld>
            <a:endParaRPr lang="en-GB"/>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1000" b="0">
                <a:solidFill>
                  <a:schemeClr val="bg1"/>
                </a:solidFill>
              </a:defRPr>
            </a:lvl1pPr>
          </a:lstStyle>
          <a:p>
            <a:endParaRPr lang="en-GB"/>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1000" b="0">
                <a:solidFill>
                  <a:schemeClr val="bg1"/>
                </a:solidFill>
              </a:defRPr>
            </a:lvl1pPr>
          </a:lstStyle>
          <a:p>
            <a:fld id="{6623F64F-6692-49A2-80FF-3D660AAAEE7A}" type="slidenum">
              <a:rPr lang="en-GB" smtClean="0"/>
              <a:pPr/>
              <a:t>‹#›</a:t>
            </a:fld>
            <a:endParaRPr lang="en-GB"/>
          </a:p>
        </p:txBody>
      </p:sp>
      <p:sp>
        <p:nvSpPr>
          <p:cNvPr id="11" name="Text Placeholder 10"/>
          <p:cNvSpPr>
            <a:spLocks noGrp="1"/>
          </p:cNvSpPr>
          <p:nvPr>
            <p:ph type="body" idx="1"/>
          </p:nvPr>
        </p:nvSpPr>
        <p:spPr>
          <a:xfrm>
            <a:off x="377757" y="1614207"/>
            <a:ext cx="11334817" cy="365153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ustDataLst>
      <p:tags r:id="rId31"/>
    </p:custDataLst>
    <p:extLst>
      <p:ext uri="{BB962C8B-B14F-4D97-AF65-F5344CB8AC3E}">
        <p14:creationId xmlns:p14="http://schemas.microsoft.com/office/powerpoint/2010/main" val="20082194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02">
          <p15:clr>
            <a:srgbClr val="F26B43"/>
          </p15:clr>
        </p15:guide>
        <p15:guide id="3" pos="7378">
          <p15:clr>
            <a:srgbClr val="F26B43"/>
          </p15:clr>
        </p15:guide>
        <p15:guide id="4" orient="horz" pos="2160">
          <p15:clr>
            <a:srgbClr val="F26B43"/>
          </p15:clr>
        </p15:guide>
        <p15:guide id="5" orient="horz" pos="4165">
          <p15:clr>
            <a:srgbClr val="F26B43"/>
          </p15:clr>
        </p15:guide>
        <p15:guide id="6" orient="horz" pos="331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a:t>Click to edit </a:t>
            </a:r>
            <a:br>
              <a:rPr lang="en-US"/>
            </a:br>
            <a:r>
              <a:rPr lang="en-US"/>
              <a:t>Master title style</a:t>
            </a:r>
            <a:endParaRPr lang="en-GB"/>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1000" b="0">
                <a:solidFill>
                  <a:schemeClr val="bg1"/>
                </a:solidFill>
              </a:defRPr>
            </a:lvl1pPr>
          </a:lstStyle>
          <a:p>
            <a:fld id="{87D4F53B-E777-4D22-BF14-5A6FF8D3BEAE}" type="datetimeFigureOut">
              <a:rPr lang="en-GB" smtClean="0"/>
              <a:t>30/04/2026</a:t>
            </a:fld>
            <a:endParaRPr lang="en-GB"/>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1000" b="0">
                <a:solidFill>
                  <a:schemeClr val="bg1"/>
                </a:solidFill>
              </a:defRPr>
            </a:lvl1pPr>
          </a:lstStyle>
          <a:p>
            <a:endParaRPr lang="en-GB"/>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1000" b="0">
                <a:solidFill>
                  <a:schemeClr val="bg1"/>
                </a:solidFill>
              </a:defRPr>
            </a:lvl1pPr>
          </a:lstStyle>
          <a:p>
            <a:fld id="{9FBDBA1E-F2E9-4EAB-A2DA-23DB5AEB00CA}" type="slidenum">
              <a:rPr lang="en-GB" smtClean="0"/>
              <a:t>‹#›</a:t>
            </a:fld>
            <a:endParaRPr lang="en-GB"/>
          </a:p>
        </p:txBody>
      </p:sp>
      <p:sp>
        <p:nvSpPr>
          <p:cNvPr id="11" name="Text Placeholder 10"/>
          <p:cNvSpPr>
            <a:spLocks noGrp="1"/>
          </p:cNvSpPr>
          <p:nvPr>
            <p:ph type="body" idx="1"/>
          </p:nvPr>
        </p:nvSpPr>
        <p:spPr>
          <a:xfrm>
            <a:off x="377757" y="1614207"/>
            <a:ext cx="11334817" cy="365153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ustDataLst>
      <p:tags r:id="rId32"/>
    </p:custDataLst>
    <p:extLst>
      <p:ext uri="{BB962C8B-B14F-4D97-AF65-F5344CB8AC3E}">
        <p14:creationId xmlns:p14="http://schemas.microsoft.com/office/powerpoint/2010/main" val="326457576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 id="2147483716" r:id="rId26"/>
    <p:sldLayoutId id="2147483717" r:id="rId27"/>
    <p:sldLayoutId id="2147483718" r:id="rId28"/>
    <p:sldLayoutId id="2147483719" r:id="rId29"/>
    <p:sldLayoutId id="214748372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02">
          <p15:clr>
            <a:srgbClr val="F26B43"/>
          </p15:clr>
        </p15:guide>
        <p15:guide id="3" pos="7378">
          <p15:clr>
            <a:srgbClr val="F26B43"/>
          </p15:clr>
        </p15:guide>
        <p15:guide id="4" orient="horz" pos="2160">
          <p15:clr>
            <a:srgbClr val="F26B43"/>
          </p15:clr>
        </p15:guide>
        <p15:guide id="5" orient="horz" pos="4165">
          <p15:clr>
            <a:srgbClr val="F26B43"/>
          </p15:clr>
        </p15:guide>
        <p15:guide id="6" orient="horz" pos="331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7" cstate="print">
            <a:extLst>
              <a:ext uri="{28A0092B-C50C-407E-A947-70E740481C1C}">
                <a14:useLocalDpi xmlns:a14="http://schemas.microsoft.com/office/drawing/2010/main" val="0"/>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a:t>Click to edit </a:t>
            </a:r>
            <a:br>
              <a:rPr lang="en-US"/>
            </a:br>
            <a:r>
              <a:rPr lang="en-US"/>
              <a:t>Master title style</a:t>
            </a:r>
            <a:endParaRPr lang="en-GB"/>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1000" b="0">
                <a:solidFill>
                  <a:schemeClr val="bg1"/>
                </a:solidFill>
              </a:defRPr>
            </a:lvl1pPr>
          </a:lstStyle>
          <a:p>
            <a:fld id="{2E6EF22D-7DBE-4099-99F0-B83DD9779912}" type="datetimeFigureOut">
              <a:rPr lang="en-GB" smtClean="0"/>
              <a:pPr/>
              <a:t>30/04/2026</a:t>
            </a:fld>
            <a:endParaRPr lang="en-GB"/>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1000" b="0">
                <a:solidFill>
                  <a:schemeClr val="bg1"/>
                </a:solidFill>
              </a:defRPr>
            </a:lvl1pPr>
          </a:lstStyle>
          <a:p>
            <a:endParaRPr lang="en-GB"/>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1000" b="0">
                <a:solidFill>
                  <a:schemeClr val="bg1"/>
                </a:solidFill>
              </a:defRPr>
            </a:lvl1pPr>
          </a:lstStyle>
          <a:p>
            <a:fld id="{6623F64F-6692-49A2-80FF-3D660AAAEE7A}" type="slidenum">
              <a:rPr lang="en-GB" smtClean="0"/>
              <a:pPr/>
              <a:t>‹#›</a:t>
            </a:fld>
            <a:endParaRPr lang="en-GB"/>
          </a:p>
        </p:txBody>
      </p:sp>
      <p:sp>
        <p:nvSpPr>
          <p:cNvPr id="11" name="Text Placeholder 10"/>
          <p:cNvSpPr>
            <a:spLocks noGrp="1"/>
          </p:cNvSpPr>
          <p:nvPr>
            <p:ph type="body" idx="1"/>
          </p:nvPr>
        </p:nvSpPr>
        <p:spPr>
          <a:xfrm>
            <a:off x="377757" y="1614207"/>
            <a:ext cx="11334817" cy="365153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ustDataLst>
      <p:tags r:id="rId36"/>
    </p:custDataLst>
    <p:extLst>
      <p:ext uri="{BB962C8B-B14F-4D97-AF65-F5344CB8AC3E}">
        <p14:creationId xmlns:p14="http://schemas.microsoft.com/office/powerpoint/2010/main" val="425908185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 id="2147483739" r:id="rId18"/>
    <p:sldLayoutId id="2147483740" r:id="rId19"/>
    <p:sldLayoutId id="2147483741" r:id="rId20"/>
    <p:sldLayoutId id="2147483742" r:id="rId21"/>
    <p:sldLayoutId id="2147483743" r:id="rId22"/>
    <p:sldLayoutId id="2147483744" r:id="rId23"/>
    <p:sldLayoutId id="2147483745" r:id="rId24"/>
    <p:sldLayoutId id="2147483746" r:id="rId25"/>
    <p:sldLayoutId id="2147483747" r:id="rId26"/>
    <p:sldLayoutId id="2147483748" r:id="rId27"/>
    <p:sldLayoutId id="2147483749" r:id="rId28"/>
    <p:sldLayoutId id="2147483750" r:id="rId29"/>
    <p:sldLayoutId id="2147483751" r:id="rId30"/>
    <p:sldLayoutId id="2147483752" r:id="rId31"/>
    <p:sldLayoutId id="2147483753" r:id="rId32"/>
    <p:sldLayoutId id="2147483754" r:id="rId33"/>
    <p:sldLayoutId id="2147483820" r:id="rId3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02">
          <p15:clr>
            <a:srgbClr val="F26B43"/>
          </p15:clr>
        </p15:guide>
        <p15:guide id="3" pos="7378">
          <p15:clr>
            <a:srgbClr val="F26B43"/>
          </p15:clr>
        </p15:guide>
        <p15:guide id="4" orient="horz" pos="2160">
          <p15:clr>
            <a:srgbClr val="F26B43"/>
          </p15:clr>
        </p15:guide>
        <p15:guide id="5" orient="horz" pos="4165">
          <p15:clr>
            <a:srgbClr val="F26B43"/>
          </p15:clr>
        </p15:guide>
        <p15:guide id="6" orient="horz" pos="331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32" cstate="screen">
            <a:extLst>
              <a:ext uri="{28A0092B-C50C-407E-A947-70E740481C1C}">
                <a14:useLocalDpi xmlns:a14="http://schemas.microsoft.com/office/drawing/2010/main"/>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a:t>Click to edit </a:t>
            </a:r>
            <a:br>
              <a:rPr lang="en-US"/>
            </a:br>
            <a:r>
              <a:rPr lang="en-US"/>
              <a:t>Master title style</a:t>
            </a:r>
            <a:endParaRPr lang="en-GB"/>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1000" b="0">
                <a:solidFill>
                  <a:schemeClr val="bg1"/>
                </a:solidFill>
              </a:defRPr>
            </a:lvl1pPr>
          </a:lstStyle>
          <a:p>
            <a:fld id="{85BD38DE-0542-4FAE-989F-105676356085}" type="datetimeFigureOut">
              <a:rPr lang="en-GB" smtClean="0"/>
              <a:t>30/04/2026</a:t>
            </a:fld>
            <a:endParaRPr lang="en-GB"/>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1000" b="0">
                <a:solidFill>
                  <a:schemeClr val="bg1"/>
                </a:solidFill>
              </a:defRPr>
            </a:lvl1pPr>
          </a:lstStyle>
          <a:p>
            <a:endParaRPr lang="en-GB"/>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1000" b="0">
                <a:solidFill>
                  <a:schemeClr val="bg1"/>
                </a:solidFill>
              </a:defRPr>
            </a:lvl1pPr>
          </a:lstStyle>
          <a:p>
            <a:fld id="{79E5F90B-4EFD-4F87-8571-C292E52EB0A8}" type="slidenum">
              <a:rPr lang="en-GB" smtClean="0"/>
              <a:t>‹#›</a:t>
            </a:fld>
            <a:endParaRPr lang="en-GB"/>
          </a:p>
        </p:txBody>
      </p:sp>
      <p:sp>
        <p:nvSpPr>
          <p:cNvPr id="11" name="Text Placeholder 10"/>
          <p:cNvSpPr>
            <a:spLocks noGrp="1"/>
          </p:cNvSpPr>
          <p:nvPr>
            <p:ph type="body" idx="1"/>
          </p:nvPr>
        </p:nvSpPr>
        <p:spPr>
          <a:xfrm>
            <a:off x="377757" y="1614207"/>
            <a:ext cx="11334817" cy="365153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ustDataLst>
      <p:tags r:id="rId31"/>
    </p:custDataLst>
    <p:extLst>
      <p:ext uri="{BB962C8B-B14F-4D97-AF65-F5344CB8AC3E}">
        <p14:creationId xmlns:p14="http://schemas.microsoft.com/office/powerpoint/2010/main" val="3043185249"/>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 id="2147483774" r:id="rId18"/>
    <p:sldLayoutId id="2147483775" r:id="rId19"/>
    <p:sldLayoutId id="2147483776" r:id="rId20"/>
    <p:sldLayoutId id="2147483777" r:id="rId21"/>
    <p:sldLayoutId id="2147483778" r:id="rId22"/>
    <p:sldLayoutId id="2147483779" r:id="rId23"/>
    <p:sldLayoutId id="2147483780" r:id="rId24"/>
    <p:sldLayoutId id="2147483781" r:id="rId25"/>
    <p:sldLayoutId id="2147483782" r:id="rId26"/>
    <p:sldLayoutId id="2147483783" r:id="rId27"/>
    <p:sldLayoutId id="2147483784" r:id="rId28"/>
    <p:sldLayoutId id="2147483785" r:id="rId2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02">
          <p15:clr>
            <a:srgbClr val="F26B43"/>
          </p15:clr>
        </p15:guide>
        <p15:guide id="3" pos="7378">
          <p15:clr>
            <a:srgbClr val="F26B43"/>
          </p15:clr>
        </p15:guide>
        <p15:guide id="4" orient="horz" pos="2160">
          <p15:clr>
            <a:srgbClr val="F26B43"/>
          </p15:clr>
        </p15:guide>
        <p15:guide id="5" orient="horz" pos="4165">
          <p15:clr>
            <a:srgbClr val="F26B43"/>
          </p15:clr>
        </p15:guide>
        <p15:guide id="6" orient="horz" pos="3317">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6" cstate="screen">
            <a:extLst>
              <a:ext uri="{28A0092B-C50C-407E-A947-70E740481C1C}">
                <a14:useLocalDpi xmlns:a14="http://schemas.microsoft.com/office/drawing/2010/main"/>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a:t>Click to edit </a:t>
            </a:r>
            <a:br>
              <a:rPr lang="en-US"/>
            </a:br>
            <a:r>
              <a:rPr lang="en-US"/>
              <a:t>Master title style</a:t>
            </a:r>
            <a:endParaRPr lang="en-GB"/>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1000" b="0">
                <a:solidFill>
                  <a:schemeClr val="bg1"/>
                </a:solidFill>
              </a:defRPr>
            </a:lvl1pPr>
          </a:lstStyle>
          <a:p>
            <a:fld id="{2E6EF22D-7DBE-4099-99F0-B83DD9779912}" type="datetimeFigureOut">
              <a:rPr lang="en-GB" smtClean="0"/>
              <a:pPr/>
              <a:t>30/04/2026</a:t>
            </a:fld>
            <a:endParaRPr lang="en-GB"/>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1000" b="0">
                <a:solidFill>
                  <a:schemeClr val="bg1"/>
                </a:solidFill>
              </a:defRPr>
            </a:lvl1pPr>
          </a:lstStyle>
          <a:p>
            <a:endParaRPr lang="en-GB"/>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1000" b="0">
                <a:solidFill>
                  <a:schemeClr val="bg1"/>
                </a:solidFill>
              </a:defRPr>
            </a:lvl1pPr>
          </a:lstStyle>
          <a:p>
            <a:fld id="{6623F64F-6692-49A2-80FF-3D660AAAEE7A}" type="slidenum">
              <a:rPr lang="en-GB" smtClean="0"/>
              <a:pPr/>
              <a:t>‹#›</a:t>
            </a:fld>
            <a:endParaRPr lang="en-GB"/>
          </a:p>
        </p:txBody>
      </p:sp>
      <p:sp>
        <p:nvSpPr>
          <p:cNvPr id="11" name="Text Placeholder 10"/>
          <p:cNvSpPr>
            <a:spLocks noGrp="1"/>
          </p:cNvSpPr>
          <p:nvPr>
            <p:ph type="body" idx="1"/>
          </p:nvPr>
        </p:nvSpPr>
        <p:spPr>
          <a:xfrm>
            <a:off x="377757" y="1614207"/>
            <a:ext cx="11334817" cy="365153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ustDataLst>
      <p:tags r:id="rId35"/>
    </p:custDataLst>
    <p:extLst>
      <p:ext uri="{BB962C8B-B14F-4D97-AF65-F5344CB8AC3E}">
        <p14:creationId xmlns:p14="http://schemas.microsoft.com/office/powerpoint/2010/main" val="728386668"/>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 id="2147483804" r:id="rId18"/>
    <p:sldLayoutId id="2147483805" r:id="rId19"/>
    <p:sldLayoutId id="2147483806" r:id="rId20"/>
    <p:sldLayoutId id="2147483807" r:id="rId21"/>
    <p:sldLayoutId id="2147483808" r:id="rId22"/>
    <p:sldLayoutId id="2147483809" r:id="rId23"/>
    <p:sldLayoutId id="2147483810" r:id="rId24"/>
    <p:sldLayoutId id="2147483811" r:id="rId25"/>
    <p:sldLayoutId id="2147483812" r:id="rId26"/>
    <p:sldLayoutId id="2147483813" r:id="rId27"/>
    <p:sldLayoutId id="2147483814" r:id="rId28"/>
    <p:sldLayoutId id="2147483815" r:id="rId29"/>
    <p:sldLayoutId id="2147483816" r:id="rId30"/>
    <p:sldLayoutId id="2147483817" r:id="rId31"/>
    <p:sldLayoutId id="2147483818" r:id="rId32"/>
    <p:sldLayoutId id="2147483819" r:id="rId3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02">
          <p15:clr>
            <a:srgbClr val="F26B43"/>
          </p15:clr>
        </p15:guide>
        <p15:guide id="3" pos="7378">
          <p15:clr>
            <a:srgbClr val="F26B43"/>
          </p15:clr>
        </p15:guide>
        <p15:guide id="4" orient="horz" pos="2160">
          <p15:clr>
            <a:srgbClr val="F26B43"/>
          </p15:clr>
        </p15:guide>
        <p15:guide id="5" orient="horz" pos="4165">
          <p15:clr>
            <a:srgbClr val="F26B43"/>
          </p15:clr>
        </p15:guide>
        <p15:guide id="6" orient="horz" pos="331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52.xml"/><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153.xml"/><Relationship Id="rId5" Type="http://schemas.openxmlformats.org/officeDocument/2006/relationships/image" Target="../media/image6.pn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6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93.xml"/><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97.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6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2.xml"/><Relationship Id="rId1" Type="http://schemas.openxmlformats.org/officeDocument/2006/relationships/slideLayout" Target="../slideLayouts/slideLayout62.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3.xml"/><Relationship Id="rId1" Type="http://schemas.openxmlformats.org/officeDocument/2006/relationships/slideLayout" Target="../slideLayouts/slideLayout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88559-37BF-F115-633D-E21C0F2D8ECF}"/>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32DD3CE2-01EE-994A-C339-E78169F7DBF6}"/>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233"/>
          <a:stretch>
            <a:fillRect/>
          </a:stretch>
        </p:blipFill>
        <p:spPr>
          <a:xfrm flipH="1">
            <a:off x="0" y="0"/>
            <a:ext cx="12192000" cy="6858000"/>
          </a:xfrm>
        </p:spPr>
      </p:pic>
      <p:sp>
        <p:nvSpPr>
          <p:cNvPr id="2" name="Title 1">
            <a:extLst>
              <a:ext uri="{FF2B5EF4-FFF2-40B4-BE49-F238E27FC236}">
                <a16:creationId xmlns:a16="http://schemas.microsoft.com/office/drawing/2014/main" id="{D9E746A4-6828-DECC-584C-FCB60D2250F6}"/>
              </a:ext>
            </a:extLst>
          </p:cNvPr>
          <p:cNvSpPr>
            <a:spLocks noGrp="1"/>
          </p:cNvSpPr>
          <p:nvPr>
            <p:ph type="ctrTitle"/>
          </p:nvPr>
        </p:nvSpPr>
        <p:spPr>
          <a:xfrm>
            <a:off x="358587" y="1292694"/>
            <a:ext cx="7137587" cy="2411176"/>
          </a:xfrm>
        </p:spPr>
        <p:txBody>
          <a:bodyPr/>
          <a:lstStyle/>
          <a:p>
            <a:r>
              <a:rPr lang="en-GB" dirty="0"/>
              <a:t>Why TV?</a:t>
            </a:r>
          </a:p>
        </p:txBody>
      </p:sp>
      <p:pic>
        <p:nvPicPr>
          <p:cNvPr id="15" name="Picture 14">
            <a:extLst>
              <a:ext uri="{FF2B5EF4-FFF2-40B4-BE49-F238E27FC236}">
                <a16:creationId xmlns:a16="http://schemas.microsoft.com/office/drawing/2014/main" id="{97F00C51-6CA5-C60F-A67E-AF2F2D62FB8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75931" y="6069537"/>
            <a:ext cx="1618438" cy="681207"/>
          </a:xfrm>
          <a:prstGeom prst="rect">
            <a:avLst/>
          </a:prstGeom>
        </p:spPr>
      </p:pic>
    </p:spTree>
    <p:custDataLst>
      <p:tags r:id="rId1"/>
    </p:custDataLst>
    <p:extLst>
      <p:ext uri="{BB962C8B-B14F-4D97-AF65-F5344CB8AC3E}">
        <p14:creationId xmlns:p14="http://schemas.microsoft.com/office/powerpoint/2010/main" val="1889221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66D22-93F4-8CED-720B-B941E1F38905}"/>
              </a:ext>
            </a:extLst>
          </p:cNvPr>
          <p:cNvSpPr>
            <a:spLocks noGrp="1"/>
          </p:cNvSpPr>
          <p:nvPr>
            <p:ph type="title"/>
          </p:nvPr>
        </p:nvSpPr>
        <p:spPr/>
        <p:txBody>
          <a:bodyPr/>
          <a:lstStyle/>
          <a:p>
            <a:r>
              <a:rPr lang="en-US" dirty="0"/>
              <a:t>Linear TV: unmatched as the total Profit ROI volume driver</a:t>
            </a:r>
            <a:endParaRPr lang="en-GB" dirty="0"/>
          </a:p>
        </p:txBody>
      </p:sp>
      <p:sp>
        <p:nvSpPr>
          <p:cNvPr id="3" name="Text Placeholder 2">
            <a:extLst>
              <a:ext uri="{FF2B5EF4-FFF2-40B4-BE49-F238E27FC236}">
                <a16:creationId xmlns:a16="http://schemas.microsoft.com/office/drawing/2014/main" id="{4B14ACDB-FAC6-17BC-DC83-1B4269F16618}"/>
              </a:ext>
            </a:extLst>
          </p:cNvPr>
          <p:cNvSpPr>
            <a:spLocks noGrp="1"/>
          </p:cNvSpPr>
          <p:nvPr>
            <p:ph type="body" sz="quarter" idx="15"/>
          </p:nvPr>
        </p:nvSpPr>
        <p:spPr/>
        <p:txBody>
          <a:bodyPr/>
          <a:lstStyle/>
          <a:p>
            <a:pPr>
              <a:spcBef>
                <a:spcPts val="0"/>
              </a:spcBef>
            </a:pPr>
            <a:r>
              <a:rPr lang="en-GB" dirty="0"/>
              <a:t>Source: Profit Ability 2, April 2024 – Short term benchmarks: Ebiquity, EssenceMediacom, Gain Theory, Mindshare, Wavemaker UK. Long Term Multipliers: EssenceMediacom, Gain Theory, Mindshare, Wavemaker UK. Immediate contribution = same week as advertising, Carryover = within 13 weeks, Sustained = within 2 years</a:t>
            </a:r>
          </a:p>
          <a:p>
            <a:pPr>
              <a:spcBef>
                <a:spcPts val="0"/>
              </a:spcBef>
            </a:pPr>
            <a:endParaRPr lang="en-GB" dirty="0"/>
          </a:p>
        </p:txBody>
      </p:sp>
      <p:graphicFrame>
        <p:nvGraphicFramePr>
          <p:cNvPr id="4" name="Chart 3">
            <a:extLst>
              <a:ext uri="{FF2B5EF4-FFF2-40B4-BE49-F238E27FC236}">
                <a16:creationId xmlns:a16="http://schemas.microsoft.com/office/drawing/2014/main" id="{2944CF13-7117-E9DE-3619-587FADD39D8E}"/>
              </a:ext>
            </a:extLst>
          </p:cNvPr>
          <p:cNvGraphicFramePr/>
          <p:nvPr>
            <p:extLst>
              <p:ext uri="{D42A27DB-BD31-4B8C-83A1-F6EECF244321}">
                <p14:modId xmlns:p14="http://schemas.microsoft.com/office/powerpoint/2010/main" val="229938276"/>
              </p:ext>
            </p:extLst>
          </p:nvPr>
        </p:nvGraphicFramePr>
        <p:xfrm>
          <a:off x="642024" y="1381125"/>
          <a:ext cx="10800000" cy="396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62856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63539-45B1-C6F7-3007-75C9E0D3D521}"/>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E58382A5-2424-EE1B-22C5-4020A5F2BB50}"/>
              </a:ext>
            </a:extLst>
          </p:cNvPr>
          <p:cNvSpPr txBox="1">
            <a:spLocks/>
          </p:cNvSpPr>
          <p:nvPr/>
        </p:nvSpPr>
        <p:spPr>
          <a:xfrm>
            <a:off x="633384" y="2788593"/>
            <a:ext cx="3970700" cy="252295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a:solidFill>
                  <a:srgbClr val="372D87"/>
                </a:solidFill>
                <a:latin typeface="Arial"/>
              </a:rPr>
              <a:t>W</a:t>
            </a:r>
            <a:r>
              <a:rPr lang="en-GB" dirty="0">
                <a:solidFill>
                  <a:srgbClr val="372D87"/>
                </a:solidFill>
                <a:latin typeface="Arial"/>
              </a:rPr>
              <a:t>hat is Total TV?</a:t>
            </a:r>
            <a:endParaRPr kumimoji="0" lang="en-GB" sz="1800" b="1" i="0" u="none" strike="noStrike" kern="1200" cap="none" spc="0" normalizeH="0" baseline="0" noProof="0" dirty="0">
              <a:ln>
                <a:noFill/>
              </a:ln>
              <a:solidFill>
                <a:srgbClr val="372D87"/>
              </a:solidFill>
              <a:effectLst/>
              <a:uLnTx/>
              <a:uFillTx/>
              <a:latin typeface="Arial"/>
              <a:ea typeface="+mj-ea"/>
              <a:cs typeface="+mj-cs"/>
            </a:endParaRPr>
          </a:p>
        </p:txBody>
      </p:sp>
      <p:pic>
        <p:nvPicPr>
          <p:cNvPr id="8" name="Picture 7">
            <a:extLst>
              <a:ext uri="{FF2B5EF4-FFF2-40B4-BE49-F238E27FC236}">
                <a16:creationId xmlns:a16="http://schemas.microsoft.com/office/drawing/2014/main" id="{7888AEB3-703C-23CE-AF74-B4DB1973BFC8}"/>
              </a:ext>
            </a:extLst>
          </p:cNvPr>
          <p:cNvPicPr>
            <a:picLocks noChangeAspect="1"/>
          </p:cNvPicPr>
          <p:nvPr/>
        </p:nvPicPr>
        <p:blipFill>
          <a:blip r:embed="rId3"/>
          <a:stretch>
            <a:fillRect/>
          </a:stretch>
        </p:blipFill>
        <p:spPr>
          <a:xfrm>
            <a:off x="5777089" y="0"/>
            <a:ext cx="6414911" cy="5952062"/>
          </a:xfrm>
          <a:prstGeom prst="rect">
            <a:avLst/>
          </a:prstGeom>
        </p:spPr>
      </p:pic>
    </p:spTree>
    <p:extLst>
      <p:ext uri="{BB962C8B-B14F-4D97-AF65-F5344CB8AC3E}">
        <p14:creationId xmlns:p14="http://schemas.microsoft.com/office/powerpoint/2010/main" val="2122366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9CD7786-B643-888B-6F91-1BB42FD0CF28}"/>
              </a:ext>
            </a:extLst>
          </p:cNvPr>
          <p:cNvSpPr>
            <a:spLocks noGrp="1"/>
          </p:cNvSpPr>
          <p:nvPr>
            <p:ph type="body" sz="quarter" idx="16"/>
          </p:nvPr>
        </p:nvSpPr>
        <p:spPr/>
        <p:txBody>
          <a:bodyPr/>
          <a:lstStyle/>
          <a:p>
            <a:endParaRPr lang="en-US"/>
          </a:p>
        </p:txBody>
      </p:sp>
      <p:pic>
        <p:nvPicPr>
          <p:cNvPr id="6" name="Picture 5">
            <a:extLst>
              <a:ext uri="{FF2B5EF4-FFF2-40B4-BE49-F238E27FC236}">
                <a16:creationId xmlns:a16="http://schemas.microsoft.com/office/drawing/2014/main" id="{37034601-A469-E34F-5D4A-7AED309FD992}"/>
              </a:ext>
            </a:extLst>
          </p:cNvPr>
          <p:cNvPicPr>
            <a:picLocks noChangeAspect="1"/>
          </p:cNvPicPr>
          <p:nvPr/>
        </p:nvPicPr>
        <p:blipFill>
          <a:blip r:embed="rId2"/>
          <a:stretch>
            <a:fillRect/>
          </a:stretch>
        </p:blipFill>
        <p:spPr>
          <a:xfrm>
            <a:off x="-74556" y="0"/>
            <a:ext cx="12399652" cy="6858000"/>
          </a:xfrm>
          <a:prstGeom prst="rect">
            <a:avLst/>
          </a:prstGeom>
        </p:spPr>
      </p:pic>
    </p:spTree>
    <p:extLst>
      <p:ext uri="{BB962C8B-B14F-4D97-AF65-F5344CB8AC3E}">
        <p14:creationId xmlns:p14="http://schemas.microsoft.com/office/powerpoint/2010/main" val="3389423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DF9F8-CB73-0EB7-F710-CEE656A3C9F0}"/>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3B7AF593-6672-1C11-D6BE-9C58E2237F8C}"/>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233"/>
          <a:stretch>
            <a:fillRect/>
          </a:stretch>
        </p:blipFill>
        <p:spPr>
          <a:xfrm flipH="1">
            <a:off x="0" y="0"/>
            <a:ext cx="12192000" cy="6858000"/>
          </a:xfrm>
        </p:spPr>
      </p:pic>
      <p:sp>
        <p:nvSpPr>
          <p:cNvPr id="2" name="Title 1">
            <a:extLst>
              <a:ext uri="{FF2B5EF4-FFF2-40B4-BE49-F238E27FC236}">
                <a16:creationId xmlns:a16="http://schemas.microsoft.com/office/drawing/2014/main" id="{8DD060D5-D194-99B8-D253-F85CA6EED08D}"/>
              </a:ext>
            </a:extLst>
          </p:cNvPr>
          <p:cNvSpPr>
            <a:spLocks noGrp="1"/>
          </p:cNvSpPr>
          <p:nvPr>
            <p:ph type="ctrTitle"/>
          </p:nvPr>
        </p:nvSpPr>
        <p:spPr>
          <a:xfrm>
            <a:off x="358587" y="1292694"/>
            <a:ext cx="7137587" cy="2411176"/>
          </a:xfrm>
        </p:spPr>
        <p:txBody>
          <a:bodyPr/>
          <a:lstStyle/>
          <a:p>
            <a:r>
              <a:rPr lang="en-GB" dirty="0"/>
              <a:t>The viewing landscape</a:t>
            </a:r>
          </a:p>
        </p:txBody>
      </p:sp>
      <p:pic>
        <p:nvPicPr>
          <p:cNvPr id="15" name="Picture 14">
            <a:extLst>
              <a:ext uri="{FF2B5EF4-FFF2-40B4-BE49-F238E27FC236}">
                <a16:creationId xmlns:a16="http://schemas.microsoft.com/office/drawing/2014/main" id="{B191F4DF-5DEA-B381-73B7-13C149EC53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75931" y="6069537"/>
            <a:ext cx="1618438" cy="681207"/>
          </a:xfrm>
          <a:prstGeom prst="rect">
            <a:avLst/>
          </a:prstGeom>
        </p:spPr>
      </p:pic>
    </p:spTree>
    <p:custDataLst>
      <p:tags r:id="rId1"/>
    </p:custDataLst>
    <p:extLst>
      <p:ext uri="{BB962C8B-B14F-4D97-AF65-F5344CB8AC3E}">
        <p14:creationId xmlns:p14="http://schemas.microsoft.com/office/powerpoint/2010/main" val="1803721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7DF39-EB6B-72DB-C268-8D798A3CBA0B}"/>
            </a:ext>
          </a:extLst>
        </p:cNvPr>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80AF253B-6EBE-8D39-834F-58A4565D8D17}"/>
              </a:ext>
            </a:extLst>
          </p:cNvPr>
          <p:cNvGraphicFramePr/>
          <p:nvPr/>
        </p:nvGraphicFramePr>
        <p:xfrm>
          <a:off x="2914232" y="145542"/>
          <a:ext cx="8780585" cy="555611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57EB5C41-7D6D-C5CF-1AE1-BDE451A68F23}"/>
              </a:ext>
            </a:extLst>
          </p:cNvPr>
          <p:cNvSpPr>
            <a:spLocks noGrp="1"/>
          </p:cNvSpPr>
          <p:nvPr>
            <p:ph type="title"/>
          </p:nvPr>
        </p:nvSpPr>
        <p:spPr>
          <a:xfrm>
            <a:off x="370801" y="360000"/>
            <a:ext cx="2985048" cy="2522956"/>
          </a:xfrm>
        </p:spPr>
        <p:txBody>
          <a:bodyPr>
            <a:normAutofit/>
          </a:bodyPr>
          <a:lstStyle/>
          <a:p>
            <a:r>
              <a:rPr lang="en-GB"/>
              <a:t>Total TV accounted for 70% of total video viewing in 2025</a:t>
            </a:r>
          </a:p>
        </p:txBody>
      </p:sp>
      <p:sp>
        <p:nvSpPr>
          <p:cNvPr id="6" name="TextBox 5">
            <a:extLst>
              <a:ext uri="{FF2B5EF4-FFF2-40B4-BE49-F238E27FC236}">
                <a16:creationId xmlns:a16="http://schemas.microsoft.com/office/drawing/2014/main" id="{FB6F1D03-64CD-A2CE-4CE7-0696034F6C55}"/>
              </a:ext>
            </a:extLst>
          </p:cNvPr>
          <p:cNvSpPr txBox="1"/>
          <p:nvPr/>
        </p:nvSpPr>
        <p:spPr>
          <a:xfrm>
            <a:off x="5234225" y="3059668"/>
            <a:ext cx="172354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prstClr val="black">
                    <a:lumMod val="65000"/>
                    <a:lumOff val="35000"/>
                  </a:prstClr>
                </a:solidFill>
                <a:effectLst/>
                <a:uLnTx/>
                <a:uFillTx/>
                <a:latin typeface="Arial"/>
                <a:ea typeface="+mn-ea"/>
                <a:cs typeface="+mn-cs"/>
              </a:rPr>
              <a:t>4 hrs 54 mins</a:t>
            </a:r>
          </a:p>
        </p:txBody>
      </p:sp>
      <p:sp>
        <p:nvSpPr>
          <p:cNvPr id="13" name="Text Placeholder 11">
            <a:extLst>
              <a:ext uri="{FF2B5EF4-FFF2-40B4-BE49-F238E27FC236}">
                <a16:creationId xmlns:a16="http://schemas.microsoft.com/office/drawing/2014/main" id="{B00DF5D6-E78D-EE85-0BEB-8BADA4C7B4B5}"/>
              </a:ext>
            </a:extLst>
          </p:cNvPr>
          <p:cNvSpPr>
            <a:spLocks noGrp="1"/>
          </p:cNvSpPr>
          <p:nvPr>
            <p:ph type="body" sz="quarter" idx="15"/>
          </p:nvPr>
        </p:nvSpPr>
        <p:spPr>
          <a:xfrm>
            <a:off x="378000" y="5364000"/>
            <a:ext cx="11334817" cy="304800"/>
          </a:xfrm>
        </p:spPr>
        <p:txBody>
          <a:bodyPr/>
          <a:lstStyle/>
          <a:p>
            <a:pPr>
              <a:spcBef>
                <a:spcPts val="0"/>
              </a:spcBef>
            </a:pPr>
            <a:r>
              <a:rPr lang="en-GB">
                <a:solidFill>
                  <a:srgbClr val="4D4D4D"/>
                </a:solidFill>
              </a:rPr>
              <a:t>Source: 2025, Barb / IPA </a:t>
            </a:r>
            <a:r>
              <a:rPr lang="en-GB" err="1">
                <a:solidFill>
                  <a:srgbClr val="4D4D4D"/>
                </a:solidFill>
              </a:rPr>
              <a:t>TouchPoints</a:t>
            </a:r>
            <a:r>
              <a:rPr lang="en-GB">
                <a:solidFill>
                  <a:srgbClr val="4D4D4D"/>
                </a:solidFill>
              </a:rPr>
              <a:t> 2025 / Pornhub / </a:t>
            </a:r>
            <a:r>
              <a:rPr lang="en-GB"/>
              <a:t>UK Cinema Association / Ipsos Iris</a:t>
            </a:r>
          </a:p>
          <a:p>
            <a:pPr>
              <a:spcBef>
                <a:spcPts val="0"/>
              </a:spcBef>
            </a:pPr>
            <a:r>
              <a:rPr lang="en-GB"/>
              <a:t>Total TV = Broadcaster TV, SVODs &amp; AVODs</a:t>
            </a:r>
            <a:endParaRPr lang="en-GB">
              <a:solidFill>
                <a:srgbClr val="4D4D4D"/>
              </a:solidFill>
            </a:endParaRPr>
          </a:p>
        </p:txBody>
      </p:sp>
    </p:spTree>
    <p:extLst>
      <p:ext uri="{BB962C8B-B14F-4D97-AF65-F5344CB8AC3E}">
        <p14:creationId xmlns:p14="http://schemas.microsoft.com/office/powerpoint/2010/main" val="2061930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A8D49-6B4C-EA81-993B-DF7BF6EC1B2C}"/>
            </a:ext>
          </a:extLst>
        </p:cNvPr>
        <p:cNvGrpSpPr/>
        <p:nvPr/>
      </p:nvGrpSpPr>
      <p:grpSpPr>
        <a:xfrm>
          <a:off x="0" y="0"/>
          <a:ext cx="0" cy="0"/>
          <a:chOff x="0" y="0"/>
          <a:chExt cx="0" cy="0"/>
        </a:xfrm>
      </p:grpSpPr>
      <p:pic>
        <p:nvPicPr>
          <p:cNvPr id="22" name="Picture Placeholder 21" descr="Three people are sitting around a table, enjoying a meal together with colorful drinks and various food items, under the warm glow of hanging lights.&#10;&#10;AI-generated content may be incorrect.">
            <a:extLst>
              <a:ext uri="{FF2B5EF4-FFF2-40B4-BE49-F238E27FC236}">
                <a16:creationId xmlns:a16="http://schemas.microsoft.com/office/drawing/2014/main" id="{E8993219-C369-4AC7-360C-5B3DD76B34F8}"/>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8070" t="-182" r="19578" b="182"/>
          <a:stretch>
            <a:fillRect/>
          </a:stretch>
        </p:blipFill>
        <p:spPr>
          <a:xfrm>
            <a:off x="6007894" y="-10800"/>
            <a:ext cx="6184106" cy="5945981"/>
          </a:xfrm>
          <a:prstGeom prst="rect">
            <a:avLst/>
          </a:prstGeom>
          <a:solidFill>
            <a:prstClr val="white">
              <a:lumMod val="85000"/>
            </a:prstClr>
          </a:solidFill>
        </p:spPr>
      </p:pic>
      <p:sp>
        <p:nvSpPr>
          <p:cNvPr id="33" name="Text Placeholder 32">
            <a:extLst>
              <a:ext uri="{FF2B5EF4-FFF2-40B4-BE49-F238E27FC236}">
                <a16:creationId xmlns:a16="http://schemas.microsoft.com/office/drawing/2014/main" id="{028699B4-B85D-0924-AC08-D591F733D09A}"/>
              </a:ext>
            </a:extLst>
          </p:cNvPr>
          <p:cNvSpPr>
            <a:spLocks noGrp="1"/>
          </p:cNvSpPr>
          <p:nvPr>
            <p:ph type="body" sz="quarter" idx="17"/>
          </p:nvPr>
        </p:nvSpPr>
        <p:spPr>
          <a:xfrm>
            <a:off x="377759" y="5365115"/>
            <a:ext cx="3892490" cy="304800"/>
          </a:xfrm>
        </p:spPr>
        <p:txBody>
          <a:bodyPr/>
          <a:lstStyle/>
          <a:p>
            <a:r>
              <a:rPr lang="en-US"/>
              <a:t>Source: Barb, In home viewing only. 2025. Adults 16+. Online Multiple Screens Network, Total Identified Viewing</a:t>
            </a:r>
          </a:p>
        </p:txBody>
      </p:sp>
      <p:sp>
        <p:nvSpPr>
          <p:cNvPr id="8" name="Title 1">
            <a:extLst>
              <a:ext uri="{FF2B5EF4-FFF2-40B4-BE49-F238E27FC236}">
                <a16:creationId xmlns:a16="http://schemas.microsoft.com/office/drawing/2014/main" id="{38612A84-8714-1812-B3F8-95A6D94EA2AE}"/>
              </a:ext>
            </a:extLst>
          </p:cNvPr>
          <p:cNvSpPr>
            <a:spLocks noGrp="1"/>
          </p:cNvSpPr>
          <p:nvPr>
            <p:ph type="title"/>
          </p:nvPr>
        </p:nvSpPr>
        <p:spPr>
          <a:xfrm>
            <a:off x="371476" y="359944"/>
            <a:ext cx="4337684" cy="1021181"/>
          </a:xfrm>
        </p:spPr>
        <p:txBody>
          <a:bodyPr>
            <a:normAutofit/>
          </a:bodyPr>
          <a:lstStyle/>
          <a:p>
            <a:r>
              <a:rPr lang="en-GB"/>
              <a:t>TV sets are the heart of entertainment</a:t>
            </a:r>
          </a:p>
        </p:txBody>
      </p:sp>
      <p:graphicFrame>
        <p:nvGraphicFramePr>
          <p:cNvPr id="34" name="Content Placeholder 23">
            <a:extLst>
              <a:ext uri="{FF2B5EF4-FFF2-40B4-BE49-F238E27FC236}">
                <a16:creationId xmlns:a16="http://schemas.microsoft.com/office/drawing/2014/main" id="{2D48A6BF-8934-424E-43E2-58DD01D7A7E5}"/>
              </a:ext>
            </a:extLst>
          </p:cNvPr>
          <p:cNvGraphicFramePr>
            <a:graphicFrameLocks/>
          </p:cNvGraphicFramePr>
          <p:nvPr/>
        </p:nvGraphicFramePr>
        <p:xfrm>
          <a:off x="351982" y="1605344"/>
          <a:ext cx="3067111" cy="3651250"/>
        </p:xfrm>
        <a:graphic>
          <a:graphicData uri="http://schemas.openxmlformats.org/drawingml/2006/chart">
            <c:chart xmlns:c="http://schemas.openxmlformats.org/drawingml/2006/chart" xmlns:r="http://schemas.openxmlformats.org/officeDocument/2006/relationships" r:id="rId4"/>
          </a:graphicData>
        </a:graphic>
      </p:graphicFrame>
      <p:sp>
        <p:nvSpPr>
          <p:cNvPr id="35" name="TextBox 1">
            <a:extLst>
              <a:ext uri="{FF2B5EF4-FFF2-40B4-BE49-F238E27FC236}">
                <a16:creationId xmlns:a16="http://schemas.microsoft.com/office/drawing/2014/main" id="{9EA19C2B-1E11-F9B5-91D9-0A4D918F3325}"/>
              </a:ext>
            </a:extLst>
          </p:cNvPr>
          <p:cNvSpPr txBox="1"/>
          <p:nvPr/>
        </p:nvSpPr>
        <p:spPr>
          <a:xfrm>
            <a:off x="2746041" y="1717997"/>
            <a:ext cx="1534394" cy="276999"/>
          </a:xfrm>
          <a:prstGeom prst="rect">
            <a:avLst/>
          </a:prstGeom>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EB7305"/>
                </a:solidFill>
                <a:effectLst/>
                <a:uLnTx/>
                <a:uFillTx/>
                <a:latin typeface="Arial"/>
                <a:ea typeface="+mn-ea"/>
                <a:cs typeface="+mn-cs"/>
              </a:rPr>
              <a:t>Smartphones (9%)</a:t>
            </a:r>
            <a:endParaRPr kumimoji="0" lang="en-US" sz="1200" b="1" i="0" u="none" strike="noStrike" kern="1200" cap="none" spc="0" normalizeH="0" baseline="0" noProof="0">
              <a:ln>
                <a:noFill/>
              </a:ln>
              <a:solidFill>
                <a:srgbClr val="EB7305"/>
              </a:solidFill>
              <a:effectLst/>
              <a:uLnTx/>
              <a:uFillTx/>
              <a:latin typeface="Arial"/>
              <a:ea typeface="+mn-ea"/>
              <a:cs typeface="+mn-cs"/>
            </a:endParaRPr>
          </a:p>
        </p:txBody>
      </p:sp>
      <p:sp>
        <p:nvSpPr>
          <p:cNvPr id="36" name="TextBox 1">
            <a:extLst>
              <a:ext uri="{FF2B5EF4-FFF2-40B4-BE49-F238E27FC236}">
                <a16:creationId xmlns:a16="http://schemas.microsoft.com/office/drawing/2014/main" id="{1F526F8B-30D7-38BE-8FAC-2307B7896755}"/>
              </a:ext>
            </a:extLst>
          </p:cNvPr>
          <p:cNvSpPr txBox="1"/>
          <p:nvPr/>
        </p:nvSpPr>
        <p:spPr>
          <a:xfrm>
            <a:off x="2746041" y="1950861"/>
            <a:ext cx="1078950" cy="276999"/>
          </a:xfrm>
          <a:prstGeom prst="rect">
            <a:avLst/>
          </a:prstGeom>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E10514"/>
                </a:solidFill>
                <a:effectLst/>
                <a:uLnTx/>
                <a:uFillTx/>
                <a:latin typeface="Arial"/>
                <a:ea typeface="+mn-ea"/>
                <a:cs typeface="+mn-cs"/>
              </a:rPr>
              <a:t>Tablets (3%)</a:t>
            </a:r>
            <a:endParaRPr kumimoji="0" lang="en-US" sz="1200" b="1" i="0" u="none" strike="noStrike" kern="1200" cap="none" spc="0" normalizeH="0" baseline="0" noProof="0">
              <a:ln>
                <a:noFill/>
              </a:ln>
              <a:solidFill>
                <a:srgbClr val="E10514"/>
              </a:solidFill>
              <a:effectLst/>
              <a:uLnTx/>
              <a:uFillTx/>
              <a:latin typeface="Arial"/>
              <a:ea typeface="+mn-ea"/>
              <a:cs typeface="+mn-cs"/>
            </a:endParaRPr>
          </a:p>
        </p:txBody>
      </p:sp>
      <p:sp>
        <p:nvSpPr>
          <p:cNvPr id="37" name="TextBox 1">
            <a:extLst>
              <a:ext uri="{FF2B5EF4-FFF2-40B4-BE49-F238E27FC236}">
                <a16:creationId xmlns:a16="http://schemas.microsoft.com/office/drawing/2014/main" id="{187EFBFD-2BF6-7D79-CA2E-4110C97C5C08}"/>
              </a:ext>
            </a:extLst>
          </p:cNvPr>
          <p:cNvSpPr txBox="1"/>
          <p:nvPr/>
        </p:nvSpPr>
        <p:spPr>
          <a:xfrm>
            <a:off x="2746041" y="3051417"/>
            <a:ext cx="1098378" cy="276999"/>
          </a:xfrm>
          <a:prstGeom prst="rect">
            <a:avLst/>
          </a:prstGeom>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72D87"/>
                </a:solidFill>
                <a:effectLst/>
                <a:uLnTx/>
                <a:uFillTx/>
                <a:latin typeface="Arial"/>
                <a:ea typeface="+mn-ea"/>
                <a:cs typeface="+mn-cs"/>
              </a:rPr>
              <a:t>TV set (84%)</a:t>
            </a:r>
            <a:endParaRPr kumimoji="0" lang="en-US" sz="1200" b="1" i="0" u="none" strike="noStrike" kern="1200" cap="none" spc="0" normalizeH="0" baseline="0" noProof="0">
              <a:ln>
                <a:noFill/>
              </a:ln>
              <a:solidFill>
                <a:srgbClr val="372D87"/>
              </a:solidFill>
              <a:effectLst/>
              <a:uLnTx/>
              <a:uFillTx/>
              <a:latin typeface="Arial"/>
              <a:ea typeface="+mn-ea"/>
              <a:cs typeface="+mn-cs"/>
            </a:endParaRPr>
          </a:p>
        </p:txBody>
      </p:sp>
      <p:sp>
        <p:nvSpPr>
          <p:cNvPr id="38" name="TextBox 1">
            <a:extLst>
              <a:ext uri="{FF2B5EF4-FFF2-40B4-BE49-F238E27FC236}">
                <a16:creationId xmlns:a16="http://schemas.microsoft.com/office/drawing/2014/main" id="{F2E762BD-CCA8-2A49-CD10-7D7407D806A9}"/>
              </a:ext>
            </a:extLst>
          </p:cNvPr>
          <p:cNvSpPr txBox="1"/>
          <p:nvPr/>
        </p:nvSpPr>
        <p:spPr>
          <a:xfrm>
            <a:off x="2746041" y="2154583"/>
            <a:ext cx="849913" cy="276999"/>
          </a:xfrm>
          <a:prstGeom prst="rect">
            <a:avLst/>
          </a:prstGeom>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69B4"/>
                </a:solidFill>
                <a:effectLst/>
                <a:uLnTx/>
                <a:uFillTx/>
                <a:latin typeface="Arial"/>
                <a:ea typeface="+mn-ea"/>
                <a:cs typeface="+mn-cs"/>
              </a:rPr>
              <a:t>PCs (4%)</a:t>
            </a:r>
            <a:endParaRPr kumimoji="0" lang="en-US" sz="1200" b="1" i="0" u="none" strike="noStrike" kern="1200" cap="none" spc="0" normalizeH="0" baseline="0" noProof="0">
              <a:ln>
                <a:noFill/>
              </a:ln>
              <a:solidFill>
                <a:srgbClr val="0069B4"/>
              </a:solidFill>
              <a:effectLst/>
              <a:uLnTx/>
              <a:uFillTx/>
              <a:latin typeface="Arial"/>
              <a:ea typeface="+mn-ea"/>
              <a:cs typeface="+mn-cs"/>
            </a:endParaRPr>
          </a:p>
        </p:txBody>
      </p:sp>
      <p:sp>
        <p:nvSpPr>
          <p:cNvPr id="11" name="Text Placeholder 5">
            <a:extLst>
              <a:ext uri="{FF2B5EF4-FFF2-40B4-BE49-F238E27FC236}">
                <a16:creationId xmlns:a16="http://schemas.microsoft.com/office/drawing/2014/main" id="{90388E2E-5D7E-E207-915E-C17659595FF4}"/>
              </a:ext>
            </a:extLst>
          </p:cNvPr>
          <p:cNvSpPr txBox="1">
            <a:spLocks/>
          </p:cNvSpPr>
          <p:nvPr/>
        </p:nvSpPr>
        <p:spPr>
          <a:xfrm rot="16200000">
            <a:off x="10052272" y="3766133"/>
            <a:ext cx="3901699" cy="37775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lang="en-US" sz="1000" b="0" kern="1200" baseline="0" dirty="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000" b="0" i="0" u="none" strike="noStrike" kern="1200" cap="none" spc="0" normalizeH="0" baseline="0" noProof="0">
                <a:ln>
                  <a:noFill/>
                </a:ln>
                <a:solidFill>
                  <a:prstClr val="white"/>
                </a:solidFill>
                <a:effectLst/>
                <a:uLnTx/>
                <a:uFillTx/>
                <a:latin typeface="Arial"/>
                <a:ea typeface="+mn-ea"/>
                <a:cs typeface="+mn-cs"/>
              </a:rPr>
              <a:t>U – U Talking To Me?</a:t>
            </a:r>
          </a:p>
        </p:txBody>
      </p:sp>
    </p:spTree>
    <p:extLst>
      <p:ext uri="{BB962C8B-B14F-4D97-AF65-F5344CB8AC3E}">
        <p14:creationId xmlns:p14="http://schemas.microsoft.com/office/powerpoint/2010/main" val="5570654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2F5AD-7874-85C0-BB0F-19F7357FD5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7F6AA0-BB7D-C8D6-2576-AEF2B7537948}"/>
              </a:ext>
            </a:extLst>
          </p:cNvPr>
          <p:cNvSpPr>
            <a:spLocks noGrp="1"/>
          </p:cNvSpPr>
          <p:nvPr>
            <p:ph type="title"/>
          </p:nvPr>
        </p:nvSpPr>
        <p:spPr/>
        <p:txBody>
          <a:bodyPr/>
          <a:lstStyle/>
          <a:p>
            <a:r>
              <a:rPr lang="en-GB"/>
              <a:t>The growth of VOD continues</a:t>
            </a:r>
          </a:p>
        </p:txBody>
      </p:sp>
      <p:sp>
        <p:nvSpPr>
          <p:cNvPr id="14" name="Text Placeholder 13">
            <a:extLst>
              <a:ext uri="{FF2B5EF4-FFF2-40B4-BE49-F238E27FC236}">
                <a16:creationId xmlns:a16="http://schemas.microsoft.com/office/drawing/2014/main" id="{0C16B0A1-960B-FE7A-5F2C-49743BCA4B95}"/>
              </a:ext>
            </a:extLst>
          </p:cNvPr>
          <p:cNvSpPr>
            <a:spLocks noGrp="1"/>
          </p:cNvSpPr>
          <p:nvPr>
            <p:ph type="body" sz="quarter" idx="15"/>
          </p:nvPr>
        </p:nvSpPr>
        <p:spPr>
          <a:xfrm>
            <a:off x="377758" y="5365115"/>
            <a:ext cx="6745418" cy="304800"/>
          </a:xfrm>
        </p:spPr>
        <p:txBody>
          <a:bodyPr/>
          <a:lstStyle/>
          <a:p>
            <a:pPr>
              <a:spcBef>
                <a:spcPts val="0"/>
              </a:spcBef>
            </a:pPr>
            <a:r>
              <a:rPr lang="en-GB"/>
              <a:t>Source: Barb, In home viewing only. All devices, Adults 16+, Total commercial linear TV and BVOD.</a:t>
            </a:r>
          </a:p>
          <a:p>
            <a:pPr>
              <a:spcBef>
                <a:spcPts val="0"/>
              </a:spcBef>
            </a:pPr>
            <a:r>
              <a:rPr lang="en-GB"/>
              <a:t>% difference based on 25 vs. 24</a:t>
            </a:r>
          </a:p>
          <a:p>
            <a:pPr>
              <a:spcBef>
                <a:spcPts val="0"/>
              </a:spcBef>
            </a:pPr>
            <a:endParaRPr lang="en-GB"/>
          </a:p>
        </p:txBody>
      </p:sp>
      <p:graphicFrame>
        <p:nvGraphicFramePr>
          <p:cNvPr id="6" name="Chart 5">
            <a:extLst>
              <a:ext uri="{FF2B5EF4-FFF2-40B4-BE49-F238E27FC236}">
                <a16:creationId xmlns:a16="http://schemas.microsoft.com/office/drawing/2014/main" id="{29861C0E-2778-2822-9EC5-DB9076B9970D}"/>
              </a:ext>
            </a:extLst>
          </p:cNvPr>
          <p:cNvGraphicFramePr/>
          <p:nvPr/>
        </p:nvGraphicFramePr>
        <p:xfrm>
          <a:off x="378000" y="1669853"/>
          <a:ext cx="11332800" cy="36504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8CC9CD97-5710-9384-C181-7E6AB84EFCC4}"/>
              </a:ext>
            </a:extLst>
          </p:cNvPr>
          <p:cNvSpPr txBox="1"/>
          <p:nvPr/>
        </p:nvSpPr>
        <p:spPr>
          <a:xfrm>
            <a:off x="2258410" y="2338917"/>
            <a:ext cx="66396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4D4D4D"/>
                </a:solidFill>
                <a:effectLst/>
                <a:uLnTx/>
                <a:uFillTx/>
                <a:latin typeface="Arial"/>
                <a:ea typeface="+mn-ea"/>
                <a:cs typeface="+mn-cs"/>
              </a:rPr>
              <a:t>-10%</a:t>
            </a:r>
          </a:p>
        </p:txBody>
      </p:sp>
      <p:sp>
        <p:nvSpPr>
          <p:cNvPr id="8" name="TextBox 7">
            <a:extLst>
              <a:ext uri="{FF2B5EF4-FFF2-40B4-BE49-F238E27FC236}">
                <a16:creationId xmlns:a16="http://schemas.microsoft.com/office/drawing/2014/main" id="{3264355D-0759-F983-4197-4E8D084B43EF}"/>
              </a:ext>
            </a:extLst>
          </p:cNvPr>
          <p:cNvSpPr txBox="1"/>
          <p:nvPr/>
        </p:nvSpPr>
        <p:spPr>
          <a:xfrm>
            <a:off x="3789795" y="4143250"/>
            <a:ext cx="70391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4D4D4D"/>
                </a:solidFill>
                <a:effectLst/>
                <a:uLnTx/>
                <a:uFillTx/>
                <a:latin typeface="Arial"/>
                <a:ea typeface="+mn-ea"/>
                <a:cs typeface="+mn-cs"/>
              </a:rPr>
              <a:t>+11%</a:t>
            </a:r>
          </a:p>
        </p:txBody>
      </p:sp>
      <p:sp>
        <p:nvSpPr>
          <p:cNvPr id="9" name="TextBox 8">
            <a:extLst>
              <a:ext uri="{FF2B5EF4-FFF2-40B4-BE49-F238E27FC236}">
                <a16:creationId xmlns:a16="http://schemas.microsoft.com/office/drawing/2014/main" id="{E1FA9333-0D06-B1EB-4996-3073752F4E8D}"/>
              </a:ext>
            </a:extLst>
          </p:cNvPr>
          <p:cNvSpPr txBox="1"/>
          <p:nvPr/>
        </p:nvSpPr>
        <p:spPr>
          <a:xfrm>
            <a:off x="5372485" y="3495053"/>
            <a:ext cx="60144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4D4D4D"/>
                </a:solidFill>
                <a:effectLst/>
                <a:uLnTx/>
                <a:uFillTx/>
                <a:latin typeface="Arial"/>
                <a:ea typeface="+mn-ea"/>
                <a:cs typeface="+mn-cs"/>
              </a:rPr>
              <a:t>+8%</a:t>
            </a:r>
          </a:p>
        </p:txBody>
      </p:sp>
      <p:sp>
        <p:nvSpPr>
          <p:cNvPr id="10" name="TextBox 9">
            <a:extLst>
              <a:ext uri="{FF2B5EF4-FFF2-40B4-BE49-F238E27FC236}">
                <a16:creationId xmlns:a16="http://schemas.microsoft.com/office/drawing/2014/main" id="{35897DAD-65C8-B969-0919-DDD92466548A}"/>
              </a:ext>
            </a:extLst>
          </p:cNvPr>
          <p:cNvSpPr txBox="1"/>
          <p:nvPr/>
        </p:nvSpPr>
        <p:spPr>
          <a:xfrm>
            <a:off x="8607542" y="4342875"/>
            <a:ext cx="550151"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4D4D4D"/>
                </a:solidFill>
                <a:effectLst/>
                <a:uLnTx/>
                <a:uFillTx/>
                <a:latin typeface="Arial"/>
                <a:ea typeface="+mn-ea"/>
                <a:cs typeface="+mn-cs"/>
              </a:rPr>
              <a:t>-3%</a:t>
            </a:r>
          </a:p>
        </p:txBody>
      </p:sp>
      <p:sp>
        <p:nvSpPr>
          <p:cNvPr id="11" name="TextBox 10">
            <a:extLst>
              <a:ext uri="{FF2B5EF4-FFF2-40B4-BE49-F238E27FC236}">
                <a16:creationId xmlns:a16="http://schemas.microsoft.com/office/drawing/2014/main" id="{93CA9660-E4E1-B6BC-35BD-9F95822FDA95}"/>
              </a:ext>
            </a:extLst>
          </p:cNvPr>
          <p:cNvSpPr txBox="1"/>
          <p:nvPr/>
        </p:nvSpPr>
        <p:spPr>
          <a:xfrm>
            <a:off x="10206682" y="3613040"/>
            <a:ext cx="60144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4D4D4D"/>
                </a:solidFill>
                <a:effectLst/>
                <a:uLnTx/>
                <a:uFillTx/>
                <a:latin typeface="Arial"/>
                <a:ea typeface="+mn-ea"/>
                <a:cs typeface="+mn-cs"/>
              </a:rPr>
              <a:t>+4%</a:t>
            </a:r>
          </a:p>
        </p:txBody>
      </p:sp>
      <p:sp>
        <p:nvSpPr>
          <p:cNvPr id="5" name="TextBox 4">
            <a:extLst>
              <a:ext uri="{FF2B5EF4-FFF2-40B4-BE49-F238E27FC236}">
                <a16:creationId xmlns:a16="http://schemas.microsoft.com/office/drawing/2014/main" id="{BFC6D931-D080-E045-501A-496DD786B626}"/>
              </a:ext>
            </a:extLst>
          </p:cNvPr>
          <p:cNvSpPr txBox="1"/>
          <p:nvPr/>
        </p:nvSpPr>
        <p:spPr>
          <a:xfrm>
            <a:off x="6934463" y="4543780"/>
            <a:ext cx="715260"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4D4D4D"/>
                </a:solidFill>
                <a:effectLst/>
                <a:uLnTx/>
                <a:uFillTx/>
                <a:latin typeface="Arial"/>
                <a:ea typeface="+mn-ea"/>
                <a:cs typeface="+mn-cs"/>
              </a:rPr>
              <a:t>+32%</a:t>
            </a:r>
          </a:p>
        </p:txBody>
      </p:sp>
      <p:sp>
        <p:nvSpPr>
          <p:cNvPr id="4" name="TextBox 3">
            <a:extLst>
              <a:ext uri="{FF2B5EF4-FFF2-40B4-BE49-F238E27FC236}">
                <a16:creationId xmlns:a16="http://schemas.microsoft.com/office/drawing/2014/main" id="{DB25E1A6-7F35-493E-819F-1AD9071F292A}"/>
              </a:ext>
            </a:extLst>
          </p:cNvPr>
          <p:cNvSpPr txBox="1"/>
          <p:nvPr/>
        </p:nvSpPr>
        <p:spPr>
          <a:xfrm>
            <a:off x="10133926" y="1554087"/>
            <a:ext cx="1576874" cy="95410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4D4D4D"/>
                </a:solidFill>
                <a:effectLst/>
                <a:uLnTx/>
                <a:uFillTx/>
                <a:latin typeface="Arial"/>
                <a:ea typeface="+mn-ea"/>
                <a:cs typeface="+mn-cs"/>
              </a:rPr>
              <a:t>To note: SVOD and YouTube viewing includes ad free tiers</a:t>
            </a:r>
          </a:p>
        </p:txBody>
      </p:sp>
      <p:sp>
        <p:nvSpPr>
          <p:cNvPr id="12" name="Rectangle 11">
            <a:extLst>
              <a:ext uri="{FF2B5EF4-FFF2-40B4-BE49-F238E27FC236}">
                <a16:creationId xmlns:a16="http://schemas.microsoft.com/office/drawing/2014/main" id="{ACE4EFDF-3434-7E74-5FC5-585A8707B935}"/>
              </a:ext>
            </a:extLst>
          </p:cNvPr>
          <p:cNvSpPr/>
          <p:nvPr/>
        </p:nvSpPr>
        <p:spPr>
          <a:xfrm>
            <a:off x="6327648" y="2681156"/>
            <a:ext cx="4562856" cy="2754863"/>
          </a:xfrm>
          <a:prstGeom prst="rect">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864275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51D45-EDD1-B630-7473-5DFC1B2D55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5ECB81-1B44-60C0-55F9-A0BAEA5A005A}"/>
              </a:ext>
            </a:extLst>
          </p:cNvPr>
          <p:cNvSpPr>
            <a:spLocks noGrp="1"/>
          </p:cNvSpPr>
          <p:nvPr>
            <p:ph type="title"/>
          </p:nvPr>
        </p:nvSpPr>
        <p:spPr/>
        <p:txBody>
          <a:bodyPr/>
          <a:lstStyle/>
          <a:p>
            <a:r>
              <a:rPr lang="en-GB"/>
              <a:t>Little change across the other video areas </a:t>
            </a:r>
          </a:p>
        </p:txBody>
      </p:sp>
      <p:sp>
        <p:nvSpPr>
          <p:cNvPr id="14" name="Text Placeholder 13">
            <a:extLst>
              <a:ext uri="{FF2B5EF4-FFF2-40B4-BE49-F238E27FC236}">
                <a16:creationId xmlns:a16="http://schemas.microsoft.com/office/drawing/2014/main" id="{74158FFA-F2CC-4DD1-935A-C861B5FBE2A4}"/>
              </a:ext>
            </a:extLst>
          </p:cNvPr>
          <p:cNvSpPr>
            <a:spLocks noGrp="1"/>
          </p:cNvSpPr>
          <p:nvPr>
            <p:ph type="body" sz="quarter" idx="15"/>
          </p:nvPr>
        </p:nvSpPr>
        <p:spPr>
          <a:xfrm>
            <a:off x="377758" y="5365115"/>
            <a:ext cx="6745418" cy="304800"/>
          </a:xfrm>
        </p:spPr>
        <p:txBody>
          <a:bodyPr/>
          <a:lstStyle/>
          <a:p>
            <a:pPr>
              <a:spcBef>
                <a:spcPts val="0"/>
              </a:spcBef>
            </a:pPr>
            <a:r>
              <a:rPr lang="en-GB"/>
              <a:t>Source: Barb, In home viewing only. All devices, Adults 16+, Total commercial linear TV and BVOD.</a:t>
            </a:r>
          </a:p>
          <a:p>
            <a:pPr>
              <a:spcBef>
                <a:spcPts val="0"/>
              </a:spcBef>
            </a:pPr>
            <a:r>
              <a:rPr lang="en-GB"/>
              <a:t>% difference based on 25 vs. 24</a:t>
            </a:r>
          </a:p>
          <a:p>
            <a:pPr>
              <a:spcBef>
                <a:spcPts val="0"/>
              </a:spcBef>
            </a:pPr>
            <a:endParaRPr lang="en-GB"/>
          </a:p>
        </p:txBody>
      </p:sp>
      <p:graphicFrame>
        <p:nvGraphicFramePr>
          <p:cNvPr id="6" name="Chart 5">
            <a:extLst>
              <a:ext uri="{FF2B5EF4-FFF2-40B4-BE49-F238E27FC236}">
                <a16:creationId xmlns:a16="http://schemas.microsoft.com/office/drawing/2014/main" id="{11CE30D4-0985-D88D-C34C-BA2F3FC13542}"/>
              </a:ext>
            </a:extLst>
          </p:cNvPr>
          <p:cNvGraphicFramePr/>
          <p:nvPr/>
        </p:nvGraphicFramePr>
        <p:xfrm>
          <a:off x="378000" y="1669853"/>
          <a:ext cx="11332800" cy="36504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87ACE74F-1B7A-8D5A-59AC-490094BE2B43}"/>
              </a:ext>
            </a:extLst>
          </p:cNvPr>
          <p:cNvSpPr txBox="1"/>
          <p:nvPr/>
        </p:nvSpPr>
        <p:spPr>
          <a:xfrm>
            <a:off x="2258410" y="2169640"/>
            <a:ext cx="66396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4D4D4D"/>
                </a:solidFill>
                <a:effectLst/>
                <a:uLnTx/>
                <a:uFillTx/>
                <a:latin typeface="Arial"/>
                <a:ea typeface="+mn-ea"/>
                <a:cs typeface="+mn-cs"/>
              </a:rPr>
              <a:t>-10%</a:t>
            </a:r>
          </a:p>
        </p:txBody>
      </p:sp>
      <p:sp>
        <p:nvSpPr>
          <p:cNvPr id="8" name="TextBox 7">
            <a:extLst>
              <a:ext uri="{FF2B5EF4-FFF2-40B4-BE49-F238E27FC236}">
                <a16:creationId xmlns:a16="http://schemas.microsoft.com/office/drawing/2014/main" id="{4E1B8C50-21D8-17FF-CC5B-CA0D75874D65}"/>
              </a:ext>
            </a:extLst>
          </p:cNvPr>
          <p:cNvSpPr txBox="1"/>
          <p:nvPr/>
        </p:nvSpPr>
        <p:spPr>
          <a:xfrm>
            <a:off x="3789795" y="4143250"/>
            <a:ext cx="70391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4D4D4D"/>
                </a:solidFill>
                <a:effectLst/>
                <a:uLnTx/>
                <a:uFillTx/>
                <a:latin typeface="Arial"/>
                <a:ea typeface="+mn-ea"/>
                <a:cs typeface="+mn-cs"/>
              </a:rPr>
              <a:t>+11%</a:t>
            </a:r>
          </a:p>
        </p:txBody>
      </p:sp>
      <p:sp>
        <p:nvSpPr>
          <p:cNvPr id="9" name="TextBox 8">
            <a:extLst>
              <a:ext uri="{FF2B5EF4-FFF2-40B4-BE49-F238E27FC236}">
                <a16:creationId xmlns:a16="http://schemas.microsoft.com/office/drawing/2014/main" id="{FC1A20DB-33B4-61C5-1BA4-12EBEFE9115A}"/>
              </a:ext>
            </a:extLst>
          </p:cNvPr>
          <p:cNvSpPr txBox="1"/>
          <p:nvPr/>
        </p:nvSpPr>
        <p:spPr>
          <a:xfrm>
            <a:off x="5372485" y="3495053"/>
            <a:ext cx="60144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4D4D4D"/>
                </a:solidFill>
                <a:effectLst/>
                <a:uLnTx/>
                <a:uFillTx/>
                <a:latin typeface="Arial"/>
                <a:ea typeface="+mn-ea"/>
                <a:cs typeface="+mn-cs"/>
              </a:rPr>
              <a:t>+8%</a:t>
            </a:r>
          </a:p>
        </p:txBody>
      </p:sp>
      <p:sp>
        <p:nvSpPr>
          <p:cNvPr id="10" name="TextBox 9">
            <a:extLst>
              <a:ext uri="{FF2B5EF4-FFF2-40B4-BE49-F238E27FC236}">
                <a16:creationId xmlns:a16="http://schemas.microsoft.com/office/drawing/2014/main" id="{326CBF87-5797-B67E-204A-A54F009FB97F}"/>
              </a:ext>
            </a:extLst>
          </p:cNvPr>
          <p:cNvSpPr txBox="1"/>
          <p:nvPr/>
        </p:nvSpPr>
        <p:spPr>
          <a:xfrm>
            <a:off x="8619734" y="4312527"/>
            <a:ext cx="550151"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4D4D4D"/>
                </a:solidFill>
                <a:effectLst/>
                <a:uLnTx/>
                <a:uFillTx/>
                <a:latin typeface="Arial"/>
                <a:ea typeface="+mn-ea"/>
                <a:cs typeface="+mn-cs"/>
              </a:rPr>
              <a:t>-3%</a:t>
            </a:r>
          </a:p>
        </p:txBody>
      </p:sp>
      <p:sp>
        <p:nvSpPr>
          <p:cNvPr id="11" name="TextBox 10">
            <a:extLst>
              <a:ext uri="{FF2B5EF4-FFF2-40B4-BE49-F238E27FC236}">
                <a16:creationId xmlns:a16="http://schemas.microsoft.com/office/drawing/2014/main" id="{EB21AA7C-3098-046D-238F-8D7F22833A8C}"/>
              </a:ext>
            </a:extLst>
          </p:cNvPr>
          <p:cNvSpPr txBox="1"/>
          <p:nvPr/>
        </p:nvSpPr>
        <p:spPr>
          <a:xfrm>
            <a:off x="7003132" y="3637293"/>
            <a:ext cx="60144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4D4D4D"/>
                </a:solidFill>
                <a:effectLst/>
                <a:uLnTx/>
                <a:uFillTx/>
                <a:latin typeface="Arial"/>
                <a:ea typeface="+mn-ea"/>
                <a:cs typeface="+mn-cs"/>
              </a:rPr>
              <a:t>+4%</a:t>
            </a:r>
          </a:p>
        </p:txBody>
      </p:sp>
      <p:sp>
        <p:nvSpPr>
          <p:cNvPr id="5" name="TextBox 4">
            <a:extLst>
              <a:ext uri="{FF2B5EF4-FFF2-40B4-BE49-F238E27FC236}">
                <a16:creationId xmlns:a16="http://schemas.microsoft.com/office/drawing/2014/main" id="{9388426F-902A-E802-09B4-2E238C13F0AB}"/>
              </a:ext>
            </a:extLst>
          </p:cNvPr>
          <p:cNvSpPr txBox="1"/>
          <p:nvPr/>
        </p:nvSpPr>
        <p:spPr>
          <a:xfrm>
            <a:off x="10133926" y="4481804"/>
            <a:ext cx="715260"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4D4D4D"/>
                </a:solidFill>
                <a:effectLst/>
                <a:uLnTx/>
                <a:uFillTx/>
                <a:latin typeface="Arial"/>
                <a:ea typeface="+mn-ea"/>
                <a:cs typeface="+mn-cs"/>
              </a:rPr>
              <a:t>+32%</a:t>
            </a:r>
          </a:p>
        </p:txBody>
      </p:sp>
      <p:sp>
        <p:nvSpPr>
          <p:cNvPr id="4" name="TextBox 3">
            <a:extLst>
              <a:ext uri="{FF2B5EF4-FFF2-40B4-BE49-F238E27FC236}">
                <a16:creationId xmlns:a16="http://schemas.microsoft.com/office/drawing/2014/main" id="{62C43965-381E-4C9C-C6FF-D27D7B9582A0}"/>
              </a:ext>
            </a:extLst>
          </p:cNvPr>
          <p:cNvSpPr txBox="1"/>
          <p:nvPr/>
        </p:nvSpPr>
        <p:spPr>
          <a:xfrm>
            <a:off x="10133926" y="1554087"/>
            <a:ext cx="1576874" cy="95410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4D4D4D"/>
                </a:solidFill>
                <a:effectLst/>
                <a:uLnTx/>
                <a:uFillTx/>
                <a:latin typeface="Arial"/>
                <a:ea typeface="+mn-ea"/>
                <a:cs typeface="+mn-cs"/>
              </a:rPr>
              <a:t>To note: SVOD and YouTube viewing includes ad free tiers</a:t>
            </a:r>
          </a:p>
        </p:txBody>
      </p:sp>
    </p:spTree>
    <p:extLst>
      <p:ext uri="{BB962C8B-B14F-4D97-AF65-F5344CB8AC3E}">
        <p14:creationId xmlns:p14="http://schemas.microsoft.com/office/powerpoint/2010/main" val="1014724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7AA58-E889-2B74-51DE-F8042838C7F3}"/>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CB764DC8-846D-447A-9C39-B929609A5FF3}"/>
              </a:ext>
            </a:extLst>
          </p:cNvPr>
          <p:cNvGraphicFramePr>
            <a:graphicFrameLocks/>
          </p:cNvGraphicFramePr>
          <p:nvPr/>
        </p:nvGraphicFramePr>
        <p:xfrm>
          <a:off x="696000" y="1629000"/>
          <a:ext cx="10800000" cy="36000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F23A4BE9-4AA2-EEB7-16D5-ABC45282C193}"/>
              </a:ext>
            </a:extLst>
          </p:cNvPr>
          <p:cNvSpPr>
            <a:spLocks noGrp="1"/>
          </p:cNvSpPr>
          <p:nvPr>
            <p:ph type="title"/>
          </p:nvPr>
        </p:nvSpPr>
        <p:spPr/>
        <p:txBody>
          <a:bodyPr/>
          <a:lstStyle/>
          <a:p>
            <a:r>
              <a:rPr lang="en-GB"/>
              <a:t>Commercial broadcasters are unrivalled for scale</a:t>
            </a:r>
          </a:p>
        </p:txBody>
      </p:sp>
      <p:sp>
        <p:nvSpPr>
          <p:cNvPr id="3" name="Text Placeholder 2">
            <a:extLst>
              <a:ext uri="{FF2B5EF4-FFF2-40B4-BE49-F238E27FC236}">
                <a16:creationId xmlns:a16="http://schemas.microsoft.com/office/drawing/2014/main" id="{318CB9BB-6106-45A9-DB46-00B3CD55F56E}"/>
              </a:ext>
            </a:extLst>
          </p:cNvPr>
          <p:cNvSpPr>
            <a:spLocks noGrp="1"/>
          </p:cNvSpPr>
          <p:nvPr>
            <p:ph type="body" sz="quarter" idx="15"/>
          </p:nvPr>
        </p:nvSpPr>
        <p:spPr/>
        <p:txBody>
          <a:bodyPr/>
          <a:lstStyle/>
          <a:p>
            <a:r>
              <a:rPr lang="en-GB"/>
              <a:t>Source: Barb / Adults, all devices – 2025</a:t>
            </a:r>
          </a:p>
        </p:txBody>
      </p:sp>
      <p:sp>
        <p:nvSpPr>
          <p:cNvPr id="6" name="TextBox 5">
            <a:extLst>
              <a:ext uri="{FF2B5EF4-FFF2-40B4-BE49-F238E27FC236}">
                <a16:creationId xmlns:a16="http://schemas.microsoft.com/office/drawing/2014/main" id="{CF065B9C-5BC4-0815-A4B8-8AF93C1778C5}"/>
              </a:ext>
            </a:extLst>
          </p:cNvPr>
          <p:cNvSpPr txBox="1"/>
          <p:nvPr/>
        </p:nvSpPr>
        <p:spPr>
          <a:xfrm>
            <a:off x="4843093" y="5341125"/>
            <a:ext cx="250581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Arial"/>
                <a:ea typeface="+mn-ea"/>
                <a:cs typeface="+mn-cs"/>
              </a:rPr>
              <a:t>AVE TIME VIEWED PER </a:t>
            </a:r>
            <a:r>
              <a:rPr kumimoji="0" lang="en-GB" sz="900" b="1" i="0" u="sng" strike="noStrike" kern="1200" cap="none" spc="0" normalizeH="0" baseline="0" noProof="0">
                <a:ln>
                  <a:noFill/>
                </a:ln>
                <a:solidFill>
                  <a:prstClr val="black"/>
                </a:solidFill>
                <a:effectLst/>
                <a:uLnTx/>
                <a:uFillTx/>
                <a:latin typeface="Arial"/>
                <a:ea typeface="+mn-ea"/>
                <a:cs typeface="+mn-cs"/>
              </a:rPr>
              <a:t>VIEWER</a:t>
            </a:r>
            <a:r>
              <a:rPr kumimoji="0" lang="en-GB" sz="900" b="1" i="0" u="none" strike="noStrike" kern="1200" cap="none" spc="0" normalizeH="0" baseline="0" noProof="0">
                <a:ln>
                  <a:noFill/>
                </a:ln>
                <a:solidFill>
                  <a:prstClr val="black"/>
                </a:solidFill>
                <a:effectLst/>
                <a:uLnTx/>
                <a:uFillTx/>
                <a:latin typeface="Arial"/>
                <a:ea typeface="+mn-ea"/>
                <a:cs typeface="+mn-cs"/>
              </a:rPr>
              <a:t> PER DAY</a:t>
            </a:r>
          </a:p>
        </p:txBody>
      </p:sp>
      <p:sp>
        <p:nvSpPr>
          <p:cNvPr id="7" name="TextBox 6">
            <a:extLst>
              <a:ext uri="{FF2B5EF4-FFF2-40B4-BE49-F238E27FC236}">
                <a16:creationId xmlns:a16="http://schemas.microsoft.com/office/drawing/2014/main" id="{88C83DB0-F90E-6099-F566-72FE8A2D7D95}"/>
              </a:ext>
            </a:extLst>
          </p:cNvPr>
          <p:cNvSpPr txBox="1"/>
          <p:nvPr/>
        </p:nvSpPr>
        <p:spPr>
          <a:xfrm rot="16200000">
            <a:off x="-606767" y="3073277"/>
            <a:ext cx="1941557"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Arial"/>
                <a:ea typeface="+mn-ea"/>
                <a:cs typeface="+mn-cs"/>
              </a:rPr>
              <a:t>AVERAGE DAILY REACH (000s)</a:t>
            </a:r>
          </a:p>
        </p:txBody>
      </p:sp>
      <p:sp>
        <p:nvSpPr>
          <p:cNvPr id="8" name="TextBox 2">
            <a:extLst>
              <a:ext uri="{FF2B5EF4-FFF2-40B4-BE49-F238E27FC236}">
                <a16:creationId xmlns:a16="http://schemas.microsoft.com/office/drawing/2014/main" id="{8800C7FF-B4B6-66E6-EF18-53388C660F6F}"/>
              </a:ext>
            </a:extLst>
          </p:cNvPr>
          <p:cNvSpPr txBox="1"/>
          <p:nvPr/>
        </p:nvSpPr>
        <p:spPr>
          <a:xfrm>
            <a:off x="1605285" y="1460977"/>
            <a:ext cx="2919622" cy="33854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a:solidFill>
                  <a:srgbClr val="4D4D4D"/>
                </a:solidFill>
                <a:latin typeface="Arial"/>
              </a:rPr>
              <a:t>Adults</a:t>
            </a:r>
            <a:r>
              <a:rPr kumimoji="0" lang="en-GB" sz="1600" b="1" i="0" u="none" strike="noStrike" kern="1200" cap="none" spc="0" normalizeH="0" baseline="0" noProof="0">
                <a:ln>
                  <a:noFill/>
                </a:ln>
                <a:solidFill>
                  <a:srgbClr val="4D4D4D"/>
                </a:solidFill>
                <a:effectLst/>
                <a:uLnTx/>
                <a:uFillTx/>
                <a:latin typeface="Arial"/>
                <a:ea typeface="+mn-ea"/>
                <a:cs typeface="+mn-cs"/>
              </a:rPr>
              <a:t> – All devices</a:t>
            </a:r>
          </a:p>
        </p:txBody>
      </p:sp>
      <p:grpSp>
        <p:nvGrpSpPr>
          <p:cNvPr id="19" name="Group 18">
            <a:extLst>
              <a:ext uri="{FF2B5EF4-FFF2-40B4-BE49-F238E27FC236}">
                <a16:creationId xmlns:a16="http://schemas.microsoft.com/office/drawing/2014/main" id="{0A2DC89E-04E0-8952-126A-4850478C9412}"/>
              </a:ext>
            </a:extLst>
          </p:cNvPr>
          <p:cNvGrpSpPr/>
          <p:nvPr/>
        </p:nvGrpSpPr>
        <p:grpSpPr>
          <a:xfrm>
            <a:off x="6860038" y="4607928"/>
            <a:ext cx="727147" cy="260508"/>
            <a:chOff x="8301308" y="4691770"/>
            <a:chExt cx="727147" cy="260508"/>
          </a:xfrm>
        </p:grpSpPr>
        <p:sp>
          <p:nvSpPr>
            <p:cNvPr id="13" name="TextBox 1">
              <a:extLst>
                <a:ext uri="{FF2B5EF4-FFF2-40B4-BE49-F238E27FC236}">
                  <a16:creationId xmlns:a16="http://schemas.microsoft.com/office/drawing/2014/main" id="{3D2605BF-390B-5A53-EFB0-0BF90EF96EB0}"/>
                </a:ext>
              </a:extLst>
            </p:cNvPr>
            <p:cNvSpPr txBox="1"/>
            <p:nvPr/>
          </p:nvSpPr>
          <p:spPr>
            <a:xfrm>
              <a:off x="8388376" y="4691770"/>
              <a:ext cx="640079" cy="26050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prstClr val="black"/>
                  </a:solidFill>
                  <a:effectLst/>
                  <a:uLnTx/>
                  <a:uFillTx/>
                  <a:latin typeface="Arial"/>
                  <a:ea typeface="+mn-ea"/>
                  <a:cs typeface="+mn-cs"/>
                </a:rPr>
                <a:t>Twitch</a:t>
              </a:r>
            </a:p>
          </p:txBody>
        </p:sp>
        <p:cxnSp>
          <p:nvCxnSpPr>
            <p:cNvPr id="14" name="Straight Arrow Connector 13">
              <a:extLst>
                <a:ext uri="{FF2B5EF4-FFF2-40B4-BE49-F238E27FC236}">
                  <a16:creationId xmlns:a16="http://schemas.microsoft.com/office/drawing/2014/main" id="{88C31494-CD90-5463-E85C-ABF84E5C0021}"/>
                </a:ext>
              </a:extLst>
            </p:cNvPr>
            <p:cNvCxnSpPr/>
            <p:nvPr/>
          </p:nvCxnSpPr>
          <p:spPr>
            <a:xfrm flipH="1">
              <a:off x="8301308" y="4864765"/>
              <a:ext cx="177642" cy="8751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17" name="Group 16">
            <a:extLst>
              <a:ext uri="{FF2B5EF4-FFF2-40B4-BE49-F238E27FC236}">
                <a16:creationId xmlns:a16="http://schemas.microsoft.com/office/drawing/2014/main" id="{7FC45B6F-9E14-BF71-A47F-6A358AE31551}"/>
              </a:ext>
            </a:extLst>
          </p:cNvPr>
          <p:cNvGrpSpPr/>
          <p:nvPr/>
        </p:nvGrpSpPr>
        <p:grpSpPr>
          <a:xfrm>
            <a:off x="3400363" y="4382360"/>
            <a:ext cx="914735" cy="349585"/>
            <a:chOff x="3258212" y="4363554"/>
            <a:chExt cx="914735" cy="349585"/>
          </a:xfrm>
        </p:grpSpPr>
        <p:sp>
          <p:nvSpPr>
            <p:cNvPr id="10" name="TextBox 1">
              <a:extLst>
                <a:ext uri="{FF2B5EF4-FFF2-40B4-BE49-F238E27FC236}">
                  <a16:creationId xmlns:a16="http://schemas.microsoft.com/office/drawing/2014/main" id="{D6452529-38A8-4F28-D178-C656C9CF09B8}"/>
                </a:ext>
              </a:extLst>
            </p:cNvPr>
            <p:cNvSpPr txBox="1"/>
            <p:nvPr/>
          </p:nvSpPr>
          <p:spPr>
            <a:xfrm>
              <a:off x="3258212" y="4363554"/>
              <a:ext cx="914735" cy="26050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prstClr val="black"/>
                  </a:solidFill>
                  <a:effectLst/>
                  <a:uLnTx/>
                  <a:uFillTx/>
                  <a:latin typeface="Arial"/>
                  <a:ea typeface="+mn-ea"/>
                  <a:cs typeface="+mn-cs"/>
                </a:rPr>
                <a:t>Other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prstClr val="black"/>
                  </a:solidFill>
                  <a:effectLst/>
                  <a:uLnTx/>
                  <a:uFillTx/>
                  <a:latin typeface="Arial"/>
                  <a:ea typeface="+mn-ea"/>
                  <a:cs typeface="+mn-cs"/>
                </a:rPr>
                <a:t>SVOD</a:t>
              </a:r>
            </a:p>
          </p:txBody>
        </p:sp>
        <p:cxnSp>
          <p:nvCxnSpPr>
            <p:cNvPr id="15" name="Straight Arrow Connector 14">
              <a:extLst>
                <a:ext uri="{FF2B5EF4-FFF2-40B4-BE49-F238E27FC236}">
                  <a16:creationId xmlns:a16="http://schemas.microsoft.com/office/drawing/2014/main" id="{E7CE3480-1D9F-4D0D-87EF-1457C9B23B2D}"/>
                </a:ext>
              </a:extLst>
            </p:cNvPr>
            <p:cNvCxnSpPr>
              <a:cxnSpLocks/>
            </p:cNvCxnSpPr>
            <p:nvPr/>
          </p:nvCxnSpPr>
          <p:spPr>
            <a:xfrm>
              <a:off x="3968150" y="4624360"/>
              <a:ext cx="150026" cy="887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16" name="Group 15">
            <a:extLst>
              <a:ext uri="{FF2B5EF4-FFF2-40B4-BE49-F238E27FC236}">
                <a16:creationId xmlns:a16="http://schemas.microsoft.com/office/drawing/2014/main" id="{29DED6CD-6AC7-62BC-DC3F-EB2EB5876992}"/>
              </a:ext>
            </a:extLst>
          </p:cNvPr>
          <p:cNvGrpSpPr/>
          <p:nvPr/>
        </p:nvGrpSpPr>
        <p:grpSpPr>
          <a:xfrm>
            <a:off x="2450495" y="4557988"/>
            <a:ext cx="914735" cy="306920"/>
            <a:chOff x="2288706" y="4561516"/>
            <a:chExt cx="914735" cy="306920"/>
          </a:xfrm>
        </p:grpSpPr>
        <p:sp>
          <p:nvSpPr>
            <p:cNvPr id="11" name="TextBox 1">
              <a:extLst>
                <a:ext uri="{FF2B5EF4-FFF2-40B4-BE49-F238E27FC236}">
                  <a16:creationId xmlns:a16="http://schemas.microsoft.com/office/drawing/2014/main" id="{EE537FED-314D-A9CA-B74F-93C626CF20A2}"/>
                </a:ext>
              </a:extLst>
            </p:cNvPr>
            <p:cNvSpPr txBox="1"/>
            <p:nvPr/>
          </p:nvSpPr>
          <p:spPr>
            <a:xfrm>
              <a:off x="2288706" y="4561516"/>
              <a:ext cx="914735" cy="26050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prstClr val="black"/>
                  </a:solidFill>
                  <a:effectLst/>
                  <a:uLnTx/>
                  <a:uFillTx/>
                  <a:latin typeface="Arial"/>
                  <a:ea typeface="+mn-ea"/>
                  <a:cs typeface="+mn-cs"/>
                </a:rPr>
                <a:t>Other AVOD</a:t>
              </a:r>
            </a:p>
          </p:txBody>
        </p:sp>
        <p:cxnSp>
          <p:nvCxnSpPr>
            <p:cNvPr id="18" name="Straight Arrow Connector 17">
              <a:extLst>
                <a:ext uri="{FF2B5EF4-FFF2-40B4-BE49-F238E27FC236}">
                  <a16:creationId xmlns:a16="http://schemas.microsoft.com/office/drawing/2014/main" id="{5CF25182-CA7D-59EB-0A3A-CFDE609CFF42}"/>
                </a:ext>
              </a:extLst>
            </p:cNvPr>
            <p:cNvCxnSpPr>
              <a:cxnSpLocks/>
            </p:cNvCxnSpPr>
            <p:nvPr/>
          </p:nvCxnSpPr>
          <p:spPr>
            <a:xfrm>
              <a:off x="2985544" y="4779657"/>
              <a:ext cx="150026" cy="887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5" name="TextBox 1">
            <a:extLst>
              <a:ext uri="{FF2B5EF4-FFF2-40B4-BE49-F238E27FC236}">
                <a16:creationId xmlns:a16="http://schemas.microsoft.com/office/drawing/2014/main" id="{45A8ECA4-40BD-DA52-D739-B2E9D94C0FCE}"/>
              </a:ext>
            </a:extLst>
          </p:cNvPr>
          <p:cNvSpPr txBox="1"/>
          <p:nvPr/>
        </p:nvSpPr>
        <p:spPr>
          <a:xfrm>
            <a:off x="1687223" y="1853408"/>
            <a:ext cx="1815951" cy="26867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prstClr val="black"/>
                </a:solidFill>
                <a:effectLst/>
                <a:uLnTx/>
                <a:uFillTx/>
                <a:latin typeface="Arial"/>
                <a:ea typeface="+mn-ea"/>
                <a:cs typeface="+mn-cs"/>
              </a:rPr>
              <a:t>Bubble area represents total volume of daily viewing </a:t>
            </a:r>
          </a:p>
        </p:txBody>
      </p:sp>
      <p:sp>
        <p:nvSpPr>
          <p:cNvPr id="9" name="Rectangle 8">
            <a:extLst>
              <a:ext uri="{FF2B5EF4-FFF2-40B4-BE49-F238E27FC236}">
                <a16:creationId xmlns:a16="http://schemas.microsoft.com/office/drawing/2014/main" id="{2DAA8BD8-6647-2E53-4D7F-4D74FAA54BCA}"/>
              </a:ext>
            </a:extLst>
          </p:cNvPr>
          <p:cNvSpPr/>
          <p:nvPr/>
        </p:nvSpPr>
        <p:spPr>
          <a:xfrm>
            <a:off x="1492370" y="2621272"/>
            <a:ext cx="6340415" cy="2278140"/>
          </a:xfrm>
          <a:prstGeom prst="rect">
            <a:avLst/>
          </a:prstGeom>
          <a:solidFill>
            <a:schemeClr val="bg1"/>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2002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C6EF5-52B4-CDD7-42FB-FD9799A4A488}"/>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E364C542-F222-BA50-EFD2-8EB6A500C640}"/>
              </a:ext>
            </a:extLst>
          </p:cNvPr>
          <p:cNvGraphicFramePr>
            <a:graphicFrameLocks/>
          </p:cNvGraphicFramePr>
          <p:nvPr/>
        </p:nvGraphicFramePr>
        <p:xfrm>
          <a:off x="696000" y="1629000"/>
          <a:ext cx="10800000" cy="36000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76E331A4-9007-904A-7458-4EA944C65C63}"/>
              </a:ext>
            </a:extLst>
          </p:cNvPr>
          <p:cNvSpPr>
            <a:spLocks noGrp="1"/>
          </p:cNvSpPr>
          <p:nvPr>
            <p:ph type="title"/>
          </p:nvPr>
        </p:nvSpPr>
        <p:spPr/>
        <p:txBody>
          <a:bodyPr/>
          <a:lstStyle/>
          <a:p>
            <a:r>
              <a:rPr lang="en-GB"/>
              <a:t>Commercial broadcasters are unrivalled for scale</a:t>
            </a:r>
          </a:p>
        </p:txBody>
      </p:sp>
      <p:sp>
        <p:nvSpPr>
          <p:cNvPr id="3" name="Text Placeholder 2">
            <a:extLst>
              <a:ext uri="{FF2B5EF4-FFF2-40B4-BE49-F238E27FC236}">
                <a16:creationId xmlns:a16="http://schemas.microsoft.com/office/drawing/2014/main" id="{69C1ACBB-CD19-20F5-E189-7F2E9BAA5AFD}"/>
              </a:ext>
            </a:extLst>
          </p:cNvPr>
          <p:cNvSpPr>
            <a:spLocks noGrp="1"/>
          </p:cNvSpPr>
          <p:nvPr>
            <p:ph type="body" sz="quarter" idx="15"/>
          </p:nvPr>
        </p:nvSpPr>
        <p:spPr/>
        <p:txBody>
          <a:bodyPr/>
          <a:lstStyle/>
          <a:p>
            <a:r>
              <a:rPr lang="en-GB"/>
              <a:t>Source: Barb / Adults, all devices – 2025</a:t>
            </a:r>
          </a:p>
        </p:txBody>
      </p:sp>
      <p:sp>
        <p:nvSpPr>
          <p:cNvPr id="6" name="TextBox 5">
            <a:extLst>
              <a:ext uri="{FF2B5EF4-FFF2-40B4-BE49-F238E27FC236}">
                <a16:creationId xmlns:a16="http://schemas.microsoft.com/office/drawing/2014/main" id="{26C1068A-24CE-C02E-8ADD-DA91170E89B0}"/>
              </a:ext>
            </a:extLst>
          </p:cNvPr>
          <p:cNvSpPr txBox="1"/>
          <p:nvPr/>
        </p:nvSpPr>
        <p:spPr>
          <a:xfrm>
            <a:off x="4843093" y="5341125"/>
            <a:ext cx="250581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Arial"/>
                <a:ea typeface="+mn-ea"/>
                <a:cs typeface="+mn-cs"/>
              </a:rPr>
              <a:t>AVE TIME VIEWED PER </a:t>
            </a:r>
            <a:r>
              <a:rPr kumimoji="0" lang="en-GB" sz="900" b="1" i="0" u="sng" strike="noStrike" kern="1200" cap="none" spc="0" normalizeH="0" baseline="0" noProof="0">
                <a:ln>
                  <a:noFill/>
                </a:ln>
                <a:solidFill>
                  <a:prstClr val="black"/>
                </a:solidFill>
                <a:effectLst/>
                <a:uLnTx/>
                <a:uFillTx/>
                <a:latin typeface="Arial"/>
                <a:ea typeface="+mn-ea"/>
                <a:cs typeface="+mn-cs"/>
              </a:rPr>
              <a:t>VIEWER</a:t>
            </a:r>
            <a:r>
              <a:rPr kumimoji="0" lang="en-GB" sz="900" b="1" i="0" u="none" strike="noStrike" kern="1200" cap="none" spc="0" normalizeH="0" baseline="0" noProof="0">
                <a:ln>
                  <a:noFill/>
                </a:ln>
                <a:solidFill>
                  <a:prstClr val="black"/>
                </a:solidFill>
                <a:effectLst/>
                <a:uLnTx/>
                <a:uFillTx/>
                <a:latin typeface="Arial"/>
                <a:ea typeface="+mn-ea"/>
                <a:cs typeface="+mn-cs"/>
              </a:rPr>
              <a:t> PER DAY</a:t>
            </a:r>
          </a:p>
        </p:txBody>
      </p:sp>
      <p:sp>
        <p:nvSpPr>
          <p:cNvPr id="7" name="TextBox 6">
            <a:extLst>
              <a:ext uri="{FF2B5EF4-FFF2-40B4-BE49-F238E27FC236}">
                <a16:creationId xmlns:a16="http://schemas.microsoft.com/office/drawing/2014/main" id="{F720DC63-0983-9432-0CC8-9FCF045F9C5F}"/>
              </a:ext>
            </a:extLst>
          </p:cNvPr>
          <p:cNvSpPr txBox="1"/>
          <p:nvPr/>
        </p:nvSpPr>
        <p:spPr>
          <a:xfrm rot="16200000">
            <a:off x="-606767" y="3073277"/>
            <a:ext cx="1941557"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Arial"/>
                <a:ea typeface="+mn-ea"/>
                <a:cs typeface="+mn-cs"/>
              </a:rPr>
              <a:t>AVERAGE DAILY REACH (000s)</a:t>
            </a:r>
          </a:p>
        </p:txBody>
      </p:sp>
      <p:sp>
        <p:nvSpPr>
          <p:cNvPr id="8" name="TextBox 2">
            <a:extLst>
              <a:ext uri="{FF2B5EF4-FFF2-40B4-BE49-F238E27FC236}">
                <a16:creationId xmlns:a16="http://schemas.microsoft.com/office/drawing/2014/main" id="{EF959B88-4BA5-4EB2-B47D-325799250AB9}"/>
              </a:ext>
            </a:extLst>
          </p:cNvPr>
          <p:cNvSpPr txBox="1"/>
          <p:nvPr/>
        </p:nvSpPr>
        <p:spPr>
          <a:xfrm>
            <a:off x="1605285" y="1460977"/>
            <a:ext cx="2919622" cy="33854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a:solidFill>
                  <a:srgbClr val="4D4D4D"/>
                </a:solidFill>
                <a:latin typeface="Arial"/>
              </a:rPr>
              <a:t>Adults</a:t>
            </a:r>
            <a:r>
              <a:rPr kumimoji="0" lang="en-GB" sz="1600" b="1" i="0" u="none" strike="noStrike" kern="1200" cap="none" spc="0" normalizeH="0" baseline="0" noProof="0">
                <a:ln>
                  <a:noFill/>
                </a:ln>
                <a:solidFill>
                  <a:srgbClr val="4D4D4D"/>
                </a:solidFill>
                <a:effectLst/>
                <a:uLnTx/>
                <a:uFillTx/>
                <a:latin typeface="Arial"/>
                <a:ea typeface="+mn-ea"/>
                <a:cs typeface="+mn-cs"/>
              </a:rPr>
              <a:t> – All devices</a:t>
            </a:r>
          </a:p>
        </p:txBody>
      </p:sp>
      <p:grpSp>
        <p:nvGrpSpPr>
          <p:cNvPr id="19" name="Group 18">
            <a:extLst>
              <a:ext uri="{FF2B5EF4-FFF2-40B4-BE49-F238E27FC236}">
                <a16:creationId xmlns:a16="http://schemas.microsoft.com/office/drawing/2014/main" id="{32E189F3-55F8-18FA-0AF5-9452F9106202}"/>
              </a:ext>
            </a:extLst>
          </p:cNvPr>
          <p:cNvGrpSpPr/>
          <p:nvPr/>
        </p:nvGrpSpPr>
        <p:grpSpPr>
          <a:xfrm>
            <a:off x="6860038" y="4607928"/>
            <a:ext cx="727147" cy="260508"/>
            <a:chOff x="8301308" y="4691770"/>
            <a:chExt cx="727147" cy="260508"/>
          </a:xfrm>
        </p:grpSpPr>
        <p:sp>
          <p:nvSpPr>
            <p:cNvPr id="13" name="TextBox 1">
              <a:extLst>
                <a:ext uri="{FF2B5EF4-FFF2-40B4-BE49-F238E27FC236}">
                  <a16:creationId xmlns:a16="http://schemas.microsoft.com/office/drawing/2014/main" id="{A79057F4-3C63-3F6F-F9A1-1EC3847EE381}"/>
                </a:ext>
              </a:extLst>
            </p:cNvPr>
            <p:cNvSpPr txBox="1"/>
            <p:nvPr/>
          </p:nvSpPr>
          <p:spPr>
            <a:xfrm>
              <a:off x="8388376" y="4691770"/>
              <a:ext cx="640079" cy="26050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prstClr val="black"/>
                  </a:solidFill>
                  <a:effectLst/>
                  <a:uLnTx/>
                  <a:uFillTx/>
                  <a:latin typeface="Arial"/>
                  <a:ea typeface="+mn-ea"/>
                  <a:cs typeface="+mn-cs"/>
                </a:rPr>
                <a:t>Twitch</a:t>
              </a:r>
            </a:p>
          </p:txBody>
        </p:sp>
        <p:cxnSp>
          <p:nvCxnSpPr>
            <p:cNvPr id="14" name="Straight Arrow Connector 13">
              <a:extLst>
                <a:ext uri="{FF2B5EF4-FFF2-40B4-BE49-F238E27FC236}">
                  <a16:creationId xmlns:a16="http://schemas.microsoft.com/office/drawing/2014/main" id="{3073BFA8-F787-A34B-0C21-C03EC834B526}"/>
                </a:ext>
              </a:extLst>
            </p:cNvPr>
            <p:cNvCxnSpPr/>
            <p:nvPr/>
          </p:nvCxnSpPr>
          <p:spPr>
            <a:xfrm flipH="1">
              <a:off x="8301308" y="4864765"/>
              <a:ext cx="177642" cy="8751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17" name="Group 16">
            <a:extLst>
              <a:ext uri="{FF2B5EF4-FFF2-40B4-BE49-F238E27FC236}">
                <a16:creationId xmlns:a16="http://schemas.microsoft.com/office/drawing/2014/main" id="{28A6EF23-3D64-22D3-5B8A-1F9AFDCA2B2F}"/>
              </a:ext>
            </a:extLst>
          </p:cNvPr>
          <p:cNvGrpSpPr/>
          <p:nvPr/>
        </p:nvGrpSpPr>
        <p:grpSpPr>
          <a:xfrm>
            <a:off x="3400363" y="4382360"/>
            <a:ext cx="914735" cy="349585"/>
            <a:chOff x="3258212" y="4363554"/>
            <a:chExt cx="914735" cy="349585"/>
          </a:xfrm>
        </p:grpSpPr>
        <p:sp>
          <p:nvSpPr>
            <p:cNvPr id="10" name="TextBox 1">
              <a:extLst>
                <a:ext uri="{FF2B5EF4-FFF2-40B4-BE49-F238E27FC236}">
                  <a16:creationId xmlns:a16="http://schemas.microsoft.com/office/drawing/2014/main" id="{42C535AE-E990-8AB9-B2BF-0A5CBE181401}"/>
                </a:ext>
              </a:extLst>
            </p:cNvPr>
            <p:cNvSpPr txBox="1"/>
            <p:nvPr/>
          </p:nvSpPr>
          <p:spPr>
            <a:xfrm>
              <a:off x="3258212" y="4363554"/>
              <a:ext cx="914735" cy="26050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prstClr val="black"/>
                  </a:solidFill>
                  <a:effectLst/>
                  <a:uLnTx/>
                  <a:uFillTx/>
                  <a:latin typeface="Arial"/>
                  <a:ea typeface="+mn-ea"/>
                  <a:cs typeface="+mn-cs"/>
                </a:rPr>
                <a:t>Other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prstClr val="black"/>
                  </a:solidFill>
                  <a:effectLst/>
                  <a:uLnTx/>
                  <a:uFillTx/>
                  <a:latin typeface="Arial"/>
                  <a:ea typeface="+mn-ea"/>
                  <a:cs typeface="+mn-cs"/>
                </a:rPr>
                <a:t>SVOD</a:t>
              </a:r>
            </a:p>
          </p:txBody>
        </p:sp>
        <p:cxnSp>
          <p:nvCxnSpPr>
            <p:cNvPr id="15" name="Straight Arrow Connector 14">
              <a:extLst>
                <a:ext uri="{FF2B5EF4-FFF2-40B4-BE49-F238E27FC236}">
                  <a16:creationId xmlns:a16="http://schemas.microsoft.com/office/drawing/2014/main" id="{1F9A6703-4EDC-5191-5DBE-E6DB5BD55310}"/>
                </a:ext>
              </a:extLst>
            </p:cNvPr>
            <p:cNvCxnSpPr>
              <a:cxnSpLocks/>
            </p:cNvCxnSpPr>
            <p:nvPr/>
          </p:nvCxnSpPr>
          <p:spPr>
            <a:xfrm>
              <a:off x="3968150" y="4624360"/>
              <a:ext cx="150026" cy="887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16" name="Group 15">
            <a:extLst>
              <a:ext uri="{FF2B5EF4-FFF2-40B4-BE49-F238E27FC236}">
                <a16:creationId xmlns:a16="http://schemas.microsoft.com/office/drawing/2014/main" id="{D59937A0-C96B-9CFD-2FAF-6D8595E83CAD}"/>
              </a:ext>
            </a:extLst>
          </p:cNvPr>
          <p:cNvGrpSpPr/>
          <p:nvPr/>
        </p:nvGrpSpPr>
        <p:grpSpPr>
          <a:xfrm>
            <a:off x="2450495" y="4557988"/>
            <a:ext cx="914735" cy="306920"/>
            <a:chOff x="2288706" y="4561516"/>
            <a:chExt cx="914735" cy="306920"/>
          </a:xfrm>
        </p:grpSpPr>
        <p:sp>
          <p:nvSpPr>
            <p:cNvPr id="11" name="TextBox 1">
              <a:extLst>
                <a:ext uri="{FF2B5EF4-FFF2-40B4-BE49-F238E27FC236}">
                  <a16:creationId xmlns:a16="http://schemas.microsoft.com/office/drawing/2014/main" id="{7E81FC88-9571-1EBC-11F6-11031D010E7B}"/>
                </a:ext>
              </a:extLst>
            </p:cNvPr>
            <p:cNvSpPr txBox="1"/>
            <p:nvPr/>
          </p:nvSpPr>
          <p:spPr>
            <a:xfrm>
              <a:off x="2288706" y="4561516"/>
              <a:ext cx="914735" cy="26050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prstClr val="black"/>
                  </a:solidFill>
                  <a:effectLst/>
                  <a:uLnTx/>
                  <a:uFillTx/>
                  <a:latin typeface="Arial"/>
                  <a:ea typeface="+mn-ea"/>
                  <a:cs typeface="+mn-cs"/>
                </a:rPr>
                <a:t>Other AVOD</a:t>
              </a:r>
            </a:p>
          </p:txBody>
        </p:sp>
        <p:cxnSp>
          <p:nvCxnSpPr>
            <p:cNvPr id="18" name="Straight Arrow Connector 17">
              <a:extLst>
                <a:ext uri="{FF2B5EF4-FFF2-40B4-BE49-F238E27FC236}">
                  <a16:creationId xmlns:a16="http://schemas.microsoft.com/office/drawing/2014/main" id="{B1E68984-550B-8783-9039-E0BB9EF9D7B5}"/>
                </a:ext>
              </a:extLst>
            </p:cNvPr>
            <p:cNvCxnSpPr>
              <a:cxnSpLocks/>
            </p:cNvCxnSpPr>
            <p:nvPr/>
          </p:nvCxnSpPr>
          <p:spPr>
            <a:xfrm>
              <a:off x="2985544" y="4779657"/>
              <a:ext cx="150026" cy="887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5" name="TextBox 1">
            <a:extLst>
              <a:ext uri="{FF2B5EF4-FFF2-40B4-BE49-F238E27FC236}">
                <a16:creationId xmlns:a16="http://schemas.microsoft.com/office/drawing/2014/main" id="{8EC8A499-C2C4-ACC1-AF66-863086B8C40D}"/>
              </a:ext>
            </a:extLst>
          </p:cNvPr>
          <p:cNvSpPr txBox="1"/>
          <p:nvPr/>
        </p:nvSpPr>
        <p:spPr>
          <a:xfrm>
            <a:off x="1687223" y="1853408"/>
            <a:ext cx="1815951" cy="26867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prstClr val="black"/>
                </a:solidFill>
                <a:effectLst/>
                <a:uLnTx/>
                <a:uFillTx/>
                <a:latin typeface="Arial"/>
                <a:ea typeface="+mn-ea"/>
                <a:cs typeface="+mn-cs"/>
              </a:rPr>
              <a:t>Bubble area represents total volume of daily viewing </a:t>
            </a:r>
          </a:p>
        </p:txBody>
      </p:sp>
    </p:spTree>
    <p:extLst>
      <p:ext uri="{BB962C8B-B14F-4D97-AF65-F5344CB8AC3E}">
        <p14:creationId xmlns:p14="http://schemas.microsoft.com/office/powerpoint/2010/main" val="2457610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D03C4-8C09-87D8-54F6-A217F324F201}"/>
            </a:ext>
          </a:extLst>
        </p:cNvPr>
        <p:cNvGrpSpPr/>
        <p:nvPr/>
      </p:nvGrpSpPr>
      <p:grpSpPr>
        <a:xfrm>
          <a:off x="0" y="0"/>
          <a:ext cx="0" cy="0"/>
          <a:chOff x="0" y="0"/>
          <a:chExt cx="0" cy="0"/>
        </a:xfrm>
      </p:grpSpPr>
      <p:pic>
        <p:nvPicPr>
          <p:cNvPr id="17" name="Picture Placeholder 16" descr="The image shows a vintage wooden grandfather clock with Roman numerals, set against patterned wallpaper, and a decorative table lamp on the side.&#10;&#10;AI-generated content may be incorrect.">
            <a:extLst>
              <a:ext uri="{FF2B5EF4-FFF2-40B4-BE49-F238E27FC236}">
                <a16:creationId xmlns:a16="http://schemas.microsoft.com/office/drawing/2014/main" id="{9056EB2A-4823-2487-8F36-6DD57041327F}"/>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a:prstGeom prst="rect">
            <a:avLst/>
          </a:prstGeom>
          <a:solidFill>
            <a:prstClr val="white">
              <a:lumMod val="85000"/>
            </a:prstClr>
          </a:solidFill>
          <a:ln>
            <a:noFill/>
          </a:ln>
        </p:spPr>
      </p:pic>
      <p:sp>
        <p:nvSpPr>
          <p:cNvPr id="9" name="Rectangle 8">
            <a:extLst>
              <a:ext uri="{FF2B5EF4-FFF2-40B4-BE49-F238E27FC236}">
                <a16:creationId xmlns:a16="http://schemas.microsoft.com/office/drawing/2014/main" id="{3481B891-8B7C-A58D-0145-E2C5F2A744F0}"/>
              </a:ext>
            </a:extLst>
          </p:cNvPr>
          <p:cNvSpPr/>
          <p:nvPr/>
        </p:nvSpPr>
        <p:spPr>
          <a:xfrm flipH="1">
            <a:off x="-6" y="0"/>
            <a:ext cx="11617897" cy="4427621"/>
          </a:xfrm>
          <a:prstGeom prst="rect">
            <a:avLst/>
          </a:prstGeom>
          <a:gradFill flip="none" rotWithShape="1">
            <a:gsLst>
              <a:gs pos="42000">
                <a:schemeClr val="bg1">
                  <a:lumMod val="0"/>
                  <a:alpha val="0"/>
                </a:schemeClr>
              </a:gs>
              <a:gs pos="22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3" name="Title 2">
            <a:extLst>
              <a:ext uri="{FF2B5EF4-FFF2-40B4-BE49-F238E27FC236}">
                <a16:creationId xmlns:a16="http://schemas.microsoft.com/office/drawing/2014/main" id="{27BBEDEC-8885-F84E-78B7-C43BF3ED7F14}"/>
              </a:ext>
            </a:extLst>
          </p:cNvPr>
          <p:cNvSpPr>
            <a:spLocks noGrp="1"/>
          </p:cNvSpPr>
          <p:nvPr>
            <p:ph type="ctrTitle"/>
          </p:nvPr>
        </p:nvSpPr>
        <p:spPr/>
        <p:txBody>
          <a:bodyPr/>
          <a:lstStyle/>
          <a:p>
            <a:r>
              <a:rPr lang="en-GB"/>
              <a:t>Advertising Time</a:t>
            </a:r>
          </a:p>
        </p:txBody>
      </p:sp>
      <p:sp>
        <p:nvSpPr>
          <p:cNvPr id="8" name="Text Placeholder 5">
            <a:extLst>
              <a:ext uri="{FF2B5EF4-FFF2-40B4-BE49-F238E27FC236}">
                <a16:creationId xmlns:a16="http://schemas.microsoft.com/office/drawing/2014/main" id="{9503A969-FF9C-0B64-9C5C-37DECB5990B4}"/>
              </a:ext>
            </a:extLst>
          </p:cNvPr>
          <p:cNvSpPr txBox="1">
            <a:spLocks/>
          </p:cNvSpPr>
          <p:nvPr/>
        </p:nvSpPr>
        <p:spPr>
          <a:xfrm rot="16200000">
            <a:off x="10052272" y="3766133"/>
            <a:ext cx="3901699" cy="37775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lang="en-US" sz="1000" b="0" kern="1200" baseline="0" dirty="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000" b="0" i="0" u="none" strike="noStrike" kern="1200" cap="none" spc="0" normalizeH="0" baseline="0" noProof="0" dirty="0">
                <a:ln>
                  <a:noFill/>
                </a:ln>
                <a:solidFill>
                  <a:prstClr val="white"/>
                </a:solidFill>
                <a:effectLst/>
                <a:uLnTx/>
                <a:uFillTx/>
                <a:latin typeface="Arial"/>
                <a:ea typeface="+mn-ea"/>
                <a:cs typeface="+mn-cs"/>
              </a:rPr>
              <a:t>Xbox – Luke Littler</a:t>
            </a:r>
          </a:p>
        </p:txBody>
      </p:sp>
      <p:pic>
        <p:nvPicPr>
          <p:cNvPr id="4" name="Picture 3">
            <a:extLst>
              <a:ext uri="{FF2B5EF4-FFF2-40B4-BE49-F238E27FC236}">
                <a16:creationId xmlns:a16="http://schemas.microsoft.com/office/drawing/2014/main" id="{6BEC595C-6569-26D1-DF2C-B1854CFD0EA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75931" y="6069537"/>
            <a:ext cx="1618438" cy="681207"/>
          </a:xfrm>
          <a:prstGeom prst="rect">
            <a:avLst/>
          </a:prstGeom>
        </p:spPr>
      </p:pic>
    </p:spTree>
    <p:extLst>
      <p:ext uri="{BB962C8B-B14F-4D97-AF65-F5344CB8AC3E}">
        <p14:creationId xmlns:p14="http://schemas.microsoft.com/office/powerpoint/2010/main" val="3970331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63539-45B1-C6F7-3007-75C9E0D3D521}"/>
            </a:ext>
          </a:extLst>
        </p:cNvPr>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FAE7CED8-E39D-EFDD-FC4D-55046D3B456D}"/>
              </a:ext>
            </a:extLst>
          </p:cNvPr>
          <p:cNvGraphicFramePr/>
          <p:nvPr/>
        </p:nvGraphicFramePr>
        <p:xfrm>
          <a:off x="3312208" y="540746"/>
          <a:ext cx="8177970" cy="4816111"/>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1">
            <a:extLst>
              <a:ext uri="{FF2B5EF4-FFF2-40B4-BE49-F238E27FC236}">
                <a16:creationId xmlns:a16="http://schemas.microsoft.com/office/drawing/2014/main" id="{E58382A5-2424-EE1B-22C5-4020A5F2BB50}"/>
              </a:ext>
            </a:extLst>
          </p:cNvPr>
          <p:cNvSpPr txBox="1">
            <a:spLocks/>
          </p:cNvSpPr>
          <p:nvPr/>
        </p:nvSpPr>
        <p:spPr>
          <a:xfrm>
            <a:off x="424837" y="542699"/>
            <a:ext cx="2985875" cy="252295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000" b="1" i="0" u="none" strike="noStrike" kern="1200" cap="none" spc="0" normalizeH="0" baseline="0" noProof="0">
                <a:ln>
                  <a:noFill/>
                </a:ln>
                <a:solidFill>
                  <a:srgbClr val="372D87"/>
                </a:solidFill>
                <a:effectLst/>
                <a:uLnTx/>
                <a:uFillTx/>
                <a:latin typeface="Arial"/>
                <a:ea typeface="+mj-ea"/>
                <a:cs typeface="+mj-cs"/>
              </a:rPr>
              <a:t>Total TV accounts for 85% of all AV advertising time</a:t>
            </a:r>
            <a:endParaRPr kumimoji="0" lang="en-GB" sz="1800" b="1" i="0" u="none" strike="noStrike" kern="1200" cap="none" spc="0" normalizeH="0" baseline="0" noProof="0">
              <a:ln>
                <a:noFill/>
              </a:ln>
              <a:solidFill>
                <a:srgbClr val="372D87"/>
              </a:solidFill>
              <a:effectLst/>
              <a:uLnTx/>
              <a:uFillTx/>
              <a:latin typeface="Arial"/>
              <a:ea typeface="+mj-ea"/>
              <a:cs typeface="+mj-cs"/>
            </a:endParaRPr>
          </a:p>
        </p:txBody>
      </p:sp>
      <p:sp>
        <p:nvSpPr>
          <p:cNvPr id="11" name="Text Placeholder 2">
            <a:extLst>
              <a:ext uri="{FF2B5EF4-FFF2-40B4-BE49-F238E27FC236}">
                <a16:creationId xmlns:a16="http://schemas.microsoft.com/office/drawing/2014/main" id="{60374BF5-3E76-C16F-C924-11532032BE21}"/>
              </a:ext>
            </a:extLst>
          </p:cNvPr>
          <p:cNvSpPr>
            <a:spLocks noGrp="1"/>
          </p:cNvSpPr>
          <p:nvPr>
            <p:ph type="body" sz="quarter" idx="15"/>
          </p:nvPr>
        </p:nvSpPr>
        <p:spPr>
          <a:xfrm>
            <a:off x="360001" y="5342850"/>
            <a:ext cx="9060224" cy="553998"/>
          </a:xfrm>
        </p:spPr>
        <p:txBody>
          <a:bodyPr wrap="square">
            <a:spAutoFit/>
          </a:bodyPr>
          <a:lstStyle/>
          <a:p>
            <a:pPr>
              <a:spcBef>
                <a:spcPts val="0"/>
              </a:spcBef>
            </a:pPr>
            <a:r>
              <a:rPr lang="en-GB" sz="1000">
                <a:solidFill>
                  <a:srgbClr val="4D4D4D"/>
                </a:solidFill>
              </a:rPr>
              <a:t>Source: 2025, </a:t>
            </a:r>
            <a:r>
              <a:rPr lang="en-GB"/>
              <a:t>Barb / Broadcaster stream data / UK Cinema Association / Ipsos Iris</a:t>
            </a:r>
          </a:p>
          <a:p>
            <a:pPr>
              <a:spcBef>
                <a:spcPts val="0"/>
              </a:spcBef>
            </a:pPr>
            <a:r>
              <a:rPr lang="en-GB"/>
              <a:t>**YouTube ad time modelled at 3.33% of content time (Enders Analysis, 23</a:t>
            </a:r>
            <a:r>
              <a:rPr lang="en-GB" baseline="30000"/>
              <a:t>rd</a:t>
            </a:r>
            <a:r>
              <a:rPr lang="en-GB"/>
              <a:t> October 2024) and excludes those estimated to be on the YouTube Premium tier.  *TikTok ad time modelled at 3.4% of content time using agency and broadcaster estimates.  **Other online modelled at 3.33% of content time.</a:t>
            </a:r>
            <a:endParaRPr lang="en-GB" sz="1000"/>
          </a:p>
        </p:txBody>
      </p:sp>
      <p:sp>
        <p:nvSpPr>
          <p:cNvPr id="16" name="TextBox 15">
            <a:extLst>
              <a:ext uri="{FF2B5EF4-FFF2-40B4-BE49-F238E27FC236}">
                <a16:creationId xmlns:a16="http://schemas.microsoft.com/office/drawing/2014/main" id="{60818B65-7116-8A7E-E1B8-D4FDD75F524D}"/>
              </a:ext>
            </a:extLst>
          </p:cNvPr>
          <p:cNvSpPr txBox="1"/>
          <p:nvPr/>
        </p:nvSpPr>
        <p:spPr>
          <a:xfrm>
            <a:off x="5427721" y="2487137"/>
            <a:ext cx="2183784"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4D4D4D"/>
                </a:solidFill>
                <a:effectLst/>
                <a:uLnTx/>
                <a:uFillTx/>
                <a:latin typeface="Arial"/>
                <a:ea typeface="+mn-ea"/>
                <a:cs typeface="+mn-cs"/>
              </a:rPr>
              <a:t>Individuals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a:ln>
                  <a:noFill/>
                </a:ln>
                <a:solidFill>
                  <a:srgbClr val="4D4D4D"/>
                </a:solidFill>
                <a:effectLst/>
                <a:uLnTx/>
                <a:uFillTx/>
                <a:latin typeface="Arial"/>
                <a:ea typeface="+mn-ea"/>
                <a:cs typeface="+mn-cs"/>
              </a:rPr>
              <a:t>Ad time per day: 16:38</a:t>
            </a:r>
          </a:p>
        </p:txBody>
      </p:sp>
      <p:sp>
        <p:nvSpPr>
          <p:cNvPr id="3" name="Oval 2">
            <a:extLst>
              <a:ext uri="{FF2B5EF4-FFF2-40B4-BE49-F238E27FC236}">
                <a16:creationId xmlns:a16="http://schemas.microsoft.com/office/drawing/2014/main" id="{9D613D6A-5691-66BB-9442-9A90E5E8A457}"/>
              </a:ext>
            </a:extLst>
          </p:cNvPr>
          <p:cNvSpPr/>
          <p:nvPr/>
        </p:nvSpPr>
        <p:spPr>
          <a:xfrm>
            <a:off x="7638937" y="3958935"/>
            <a:ext cx="914400" cy="914400"/>
          </a:xfrm>
          <a:prstGeom prst="ellipse">
            <a:avLst/>
          </a:prstGeom>
          <a:solidFill>
            <a:srgbClr val="C000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85%</a:t>
            </a:r>
          </a:p>
        </p:txBody>
      </p:sp>
      <p:sp>
        <p:nvSpPr>
          <p:cNvPr id="4" name="Oval 3">
            <a:extLst>
              <a:ext uri="{FF2B5EF4-FFF2-40B4-BE49-F238E27FC236}">
                <a16:creationId xmlns:a16="http://schemas.microsoft.com/office/drawing/2014/main" id="{FF04C97F-57E4-9BCB-B4AD-FD2291503AE7}"/>
              </a:ext>
            </a:extLst>
          </p:cNvPr>
          <p:cNvSpPr/>
          <p:nvPr/>
        </p:nvSpPr>
        <p:spPr>
          <a:xfrm>
            <a:off x="4688945" y="579275"/>
            <a:ext cx="914400" cy="914400"/>
          </a:xfrm>
          <a:prstGeom prst="ellipse">
            <a:avLst/>
          </a:prstGeom>
          <a:solidFill>
            <a:srgbClr val="0069B4"/>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12%</a:t>
            </a:r>
          </a:p>
        </p:txBody>
      </p:sp>
    </p:spTree>
    <p:extLst>
      <p:ext uri="{BB962C8B-B14F-4D97-AF65-F5344CB8AC3E}">
        <p14:creationId xmlns:p14="http://schemas.microsoft.com/office/powerpoint/2010/main" val="2854856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46FE5-1D7F-3DFB-64E2-5ECF45F0E12C}"/>
            </a:ext>
          </a:extLst>
        </p:cNvPr>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4FD85CD8-E2D9-E43E-2FCD-A59F2332F2FC}"/>
              </a:ext>
            </a:extLst>
          </p:cNvPr>
          <p:cNvGraphicFramePr/>
          <p:nvPr/>
        </p:nvGraphicFramePr>
        <p:xfrm>
          <a:off x="3312208" y="540746"/>
          <a:ext cx="8177970" cy="4816111"/>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1">
            <a:extLst>
              <a:ext uri="{FF2B5EF4-FFF2-40B4-BE49-F238E27FC236}">
                <a16:creationId xmlns:a16="http://schemas.microsoft.com/office/drawing/2014/main" id="{60574AC2-B3D5-083D-1EB6-B11CD0970C09}"/>
              </a:ext>
            </a:extLst>
          </p:cNvPr>
          <p:cNvSpPr txBox="1">
            <a:spLocks/>
          </p:cNvSpPr>
          <p:nvPr/>
        </p:nvSpPr>
        <p:spPr>
          <a:xfrm>
            <a:off x="424837" y="542698"/>
            <a:ext cx="2967587" cy="299247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000" b="1" i="0" u="none" strike="noStrike" kern="1200" cap="none" spc="0" normalizeH="0" baseline="0" noProof="0">
                <a:ln>
                  <a:noFill/>
                </a:ln>
                <a:solidFill>
                  <a:srgbClr val="372D87"/>
                </a:solidFill>
                <a:effectLst/>
                <a:uLnTx/>
                <a:uFillTx/>
                <a:latin typeface="Arial"/>
                <a:ea typeface="+mj-ea"/>
                <a:cs typeface="+mj-cs"/>
              </a:rPr>
              <a:t>16-34s spend more time with TV advertising than YouTube and TikTok combined</a:t>
            </a:r>
            <a:endParaRPr kumimoji="0" lang="en-GB" sz="1800" b="1" i="0" u="none" strike="noStrike" kern="1200" cap="none" spc="0" normalizeH="0" baseline="0" noProof="0">
              <a:ln>
                <a:noFill/>
              </a:ln>
              <a:solidFill>
                <a:srgbClr val="372D87"/>
              </a:solidFill>
              <a:effectLst/>
              <a:uLnTx/>
              <a:uFillTx/>
              <a:latin typeface="Arial"/>
              <a:ea typeface="+mj-ea"/>
              <a:cs typeface="+mj-cs"/>
            </a:endParaRPr>
          </a:p>
        </p:txBody>
      </p:sp>
      <p:sp>
        <p:nvSpPr>
          <p:cNvPr id="11" name="Text Placeholder 2">
            <a:extLst>
              <a:ext uri="{FF2B5EF4-FFF2-40B4-BE49-F238E27FC236}">
                <a16:creationId xmlns:a16="http://schemas.microsoft.com/office/drawing/2014/main" id="{26697E1C-2CA4-31BD-8171-22CD2E233A6B}"/>
              </a:ext>
            </a:extLst>
          </p:cNvPr>
          <p:cNvSpPr>
            <a:spLocks noGrp="1"/>
          </p:cNvSpPr>
          <p:nvPr>
            <p:ph type="body" sz="quarter" idx="15"/>
          </p:nvPr>
        </p:nvSpPr>
        <p:spPr>
          <a:xfrm>
            <a:off x="360001" y="5342850"/>
            <a:ext cx="9060224" cy="553998"/>
          </a:xfrm>
        </p:spPr>
        <p:txBody>
          <a:bodyPr wrap="square">
            <a:spAutoFit/>
          </a:bodyPr>
          <a:lstStyle/>
          <a:p>
            <a:pPr>
              <a:spcBef>
                <a:spcPts val="0"/>
              </a:spcBef>
            </a:pPr>
            <a:r>
              <a:rPr lang="en-GB" sz="1000">
                <a:solidFill>
                  <a:srgbClr val="4D4D4D"/>
                </a:solidFill>
              </a:rPr>
              <a:t>Source: 2025, </a:t>
            </a:r>
            <a:r>
              <a:rPr lang="en-GB"/>
              <a:t>Barb / Broadcaster stream data / UK Cinema Association / Ipsos Iris</a:t>
            </a:r>
          </a:p>
          <a:p>
            <a:pPr>
              <a:spcBef>
                <a:spcPts val="0"/>
              </a:spcBef>
            </a:pPr>
            <a:r>
              <a:rPr lang="en-GB"/>
              <a:t>**YouTube ad time modelled at 3.33% of content time (Enders Analysis, 23</a:t>
            </a:r>
            <a:r>
              <a:rPr lang="en-GB" baseline="30000"/>
              <a:t>rd</a:t>
            </a:r>
            <a:r>
              <a:rPr lang="en-GB"/>
              <a:t> October 2024) and excludes those estimated to be on the YouTube Premium tier.  *TikTok ad time modelled at 3.4% of content time using agency and broadcaster estimates.  **Other online modelled at 3.33% of content time.</a:t>
            </a:r>
            <a:endParaRPr lang="en-GB" sz="1000"/>
          </a:p>
        </p:txBody>
      </p:sp>
      <p:sp>
        <p:nvSpPr>
          <p:cNvPr id="16" name="TextBox 15">
            <a:extLst>
              <a:ext uri="{FF2B5EF4-FFF2-40B4-BE49-F238E27FC236}">
                <a16:creationId xmlns:a16="http://schemas.microsoft.com/office/drawing/2014/main" id="{0D551B4C-B41F-9E11-DF03-AE5842EF6DCC}"/>
              </a:ext>
            </a:extLst>
          </p:cNvPr>
          <p:cNvSpPr txBox="1"/>
          <p:nvPr/>
        </p:nvSpPr>
        <p:spPr>
          <a:xfrm>
            <a:off x="5427721" y="2487137"/>
            <a:ext cx="2183784"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4D4D4D"/>
                </a:solidFill>
                <a:effectLst/>
                <a:uLnTx/>
                <a:uFillTx/>
                <a:latin typeface="Arial"/>
                <a:ea typeface="+mn-ea"/>
                <a:cs typeface="+mn-cs"/>
              </a:rPr>
              <a:t>16-34s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a:ln>
                  <a:noFill/>
                </a:ln>
                <a:solidFill>
                  <a:srgbClr val="4D4D4D"/>
                </a:solidFill>
                <a:effectLst/>
                <a:uLnTx/>
                <a:uFillTx/>
                <a:latin typeface="Arial"/>
                <a:ea typeface="+mn-ea"/>
                <a:cs typeface="+mn-cs"/>
              </a:rPr>
              <a:t>Ad time per day: 8:58</a:t>
            </a:r>
          </a:p>
        </p:txBody>
      </p:sp>
      <p:sp>
        <p:nvSpPr>
          <p:cNvPr id="3" name="Oval 2">
            <a:extLst>
              <a:ext uri="{FF2B5EF4-FFF2-40B4-BE49-F238E27FC236}">
                <a16:creationId xmlns:a16="http://schemas.microsoft.com/office/drawing/2014/main" id="{8B75302F-7041-607F-B7C5-5EBDEB11EE56}"/>
              </a:ext>
            </a:extLst>
          </p:cNvPr>
          <p:cNvSpPr/>
          <p:nvPr/>
        </p:nvSpPr>
        <p:spPr>
          <a:xfrm>
            <a:off x="7867537" y="1279743"/>
            <a:ext cx="914400" cy="914400"/>
          </a:xfrm>
          <a:prstGeom prst="ellipse">
            <a:avLst/>
          </a:prstGeom>
          <a:solidFill>
            <a:srgbClr val="C000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48%</a:t>
            </a:r>
          </a:p>
        </p:txBody>
      </p:sp>
      <p:sp>
        <p:nvSpPr>
          <p:cNvPr id="4" name="Oval 3">
            <a:extLst>
              <a:ext uri="{FF2B5EF4-FFF2-40B4-BE49-F238E27FC236}">
                <a16:creationId xmlns:a16="http://schemas.microsoft.com/office/drawing/2014/main" id="{79BAC259-E8AC-367B-1569-3B7E89E03F24}"/>
              </a:ext>
            </a:extLst>
          </p:cNvPr>
          <p:cNvSpPr/>
          <p:nvPr/>
        </p:nvSpPr>
        <p:spPr>
          <a:xfrm>
            <a:off x="3975713" y="3535170"/>
            <a:ext cx="914400" cy="914400"/>
          </a:xfrm>
          <a:prstGeom prst="ellipse">
            <a:avLst/>
          </a:prstGeom>
          <a:solidFill>
            <a:srgbClr val="0069B4"/>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33%</a:t>
            </a:r>
          </a:p>
        </p:txBody>
      </p:sp>
      <p:sp>
        <p:nvSpPr>
          <p:cNvPr id="2" name="Oval 1">
            <a:extLst>
              <a:ext uri="{FF2B5EF4-FFF2-40B4-BE49-F238E27FC236}">
                <a16:creationId xmlns:a16="http://schemas.microsoft.com/office/drawing/2014/main" id="{0699F73B-3421-0104-AF71-36B46B975304}"/>
              </a:ext>
            </a:extLst>
          </p:cNvPr>
          <p:cNvSpPr/>
          <p:nvPr/>
        </p:nvSpPr>
        <p:spPr>
          <a:xfrm>
            <a:off x="4476461" y="822543"/>
            <a:ext cx="914400" cy="914400"/>
          </a:xfrm>
          <a:prstGeom prst="ellipse">
            <a:avLst/>
          </a:prstGeom>
          <a:solidFill>
            <a:schemeClr val="accent2">
              <a:lumMod val="40000"/>
              <a:lumOff val="60000"/>
            </a:schemeClr>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14%</a:t>
            </a:r>
          </a:p>
        </p:txBody>
      </p:sp>
    </p:spTree>
    <p:extLst>
      <p:ext uri="{BB962C8B-B14F-4D97-AF65-F5344CB8AC3E}">
        <p14:creationId xmlns:p14="http://schemas.microsoft.com/office/powerpoint/2010/main" val="1941994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inkbox">
  <a:themeElements>
    <a:clrScheme name="THINKBOX">
      <a:dk1>
        <a:sysClr val="windowText" lastClr="000000"/>
      </a:dk1>
      <a:lt1>
        <a:sysClr val="window" lastClr="FFFFFF"/>
      </a:lt1>
      <a:dk2>
        <a:srgbClr val="372D87"/>
      </a:dk2>
      <a:lt2>
        <a:srgbClr val="4D4D4D"/>
      </a:lt2>
      <a:accent1>
        <a:srgbClr val="372D87"/>
      </a:accent1>
      <a:accent2>
        <a:srgbClr val="0069B4"/>
      </a:accent2>
      <a:accent3>
        <a:srgbClr val="E10514"/>
      </a:accent3>
      <a:accent4>
        <a:srgbClr val="EB7305"/>
      </a:accent4>
      <a:accent5>
        <a:srgbClr val="009B3C"/>
      </a:accent5>
      <a:accent6>
        <a:srgbClr val="87B923"/>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solidFill>
              <a:schemeClr val="bg2"/>
            </a:solidFill>
          </a:defRPr>
        </a:defPPr>
      </a:lstStyle>
    </a:tx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ThinkboxPowerPoint_Template_Nov17_FINAL.pptx" id="{3F326CAD-93B2-44EF-A03C-22051131FAD6}" vid="{43955D0F-805C-462F-9BA3-8D8784816F2A}"/>
    </a:ext>
  </a:extLst>
</a:theme>
</file>

<file path=ppt/theme/theme2.xml><?xml version="1.0" encoding="utf-8"?>
<a:theme xmlns:a="http://schemas.openxmlformats.org/drawingml/2006/main" name="1_Thinkbox">
  <a:themeElements>
    <a:clrScheme name="THINKBOX">
      <a:dk1>
        <a:sysClr val="windowText" lastClr="000000"/>
      </a:dk1>
      <a:lt1>
        <a:sysClr val="window" lastClr="FFFFFF"/>
      </a:lt1>
      <a:dk2>
        <a:srgbClr val="372D87"/>
      </a:dk2>
      <a:lt2>
        <a:srgbClr val="4D4D4D"/>
      </a:lt2>
      <a:accent1>
        <a:srgbClr val="372D87"/>
      </a:accent1>
      <a:accent2>
        <a:srgbClr val="0069B4"/>
      </a:accent2>
      <a:accent3>
        <a:srgbClr val="E10514"/>
      </a:accent3>
      <a:accent4>
        <a:srgbClr val="EB7305"/>
      </a:accent4>
      <a:accent5>
        <a:srgbClr val="009B3C"/>
      </a:accent5>
      <a:accent6>
        <a:srgbClr val="87B923"/>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solidFill>
              <a:schemeClr val="bg2"/>
            </a:solidFill>
          </a:defRPr>
        </a:defPPr>
      </a:lstStyle>
    </a:tx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Office Theme" id="{87B111D4-E9AF-426D-8C9F-EE971196E37C}" vid="{A929D647-F1B9-49CF-A84B-43D843FFC864}"/>
    </a:ext>
  </a:extLst>
</a:theme>
</file>

<file path=ppt/theme/theme3.xml><?xml version="1.0" encoding="utf-8"?>
<a:theme xmlns:a="http://schemas.openxmlformats.org/drawingml/2006/main" name="2_Thinkbox">
  <a:themeElements>
    <a:clrScheme name="THINKBOX">
      <a:dk1>
        <a:sysClr val="windowText" lastClr="000000"/>
      </a:dk1>
      <a:lt1>
        <a:sysClr val="window" lastClr="FFFFFF"/>
      </a:lt1>
      <a:dk2>
        <a:srgbClr val="372D87"/>
      </a:dk2>
      <a:lt2>
        <a:srgbClr val="4D4D4D"/>
      </a:lt2>
      <a:accent1>
        <a:srgbClr val="372D87"/>
      </a:accent1>
      <a:accent2>
        <a:srgbClr val="0069B4"/>
      </a:accent2>
      <a:accent3>
        <a:srgbClr val="E10514"/>
      </a:accent3>
      <a:accent4>
        <a:srgbClr val="EB7305"/>
      </a:accent4>
      <a:accent5>
        <a:srgbClr val="009B3C"/>
      </a:accent5>
      <a:accent6>
        <a:srgbClr val="87B923"/>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solidFill>
              <a:schemeClr val="bg2"/>
            </a:solidFill>
          </a:defRPr>
        </a:defPPr>
      </a:lstStyle>
    </a:tx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Office Theme" id="{87B111D4-E9AF-426D-8C9F-EE971196E37C}" vid="{A929D647-F1B9-49CF-A84B-43D843FFC864}"/>
    </a:ext>
  </a:extLst>
</a:theme>
</file>

<file path=ppt/theme/theme4.xml><?xml version="1.0" encoding="utf-8"?>
<a:theme xmlns:a="http://schemas.openxmlformats.org/drawingml/2006/main" name="3_Thinkbox">
  <a:themeElements>
    <a:clrScheme name="THINKBOX">
      <a:dk1>
        <a:sysClr val="windowText" lastClr="000000"/>
      </a:dk1>
      <a:lt1>
        <a:sysClr val="window" lastClr="FFFFFF"/>
      </a:lt1>
      <a:dk2>
        <a:srgbClr val="372D87"/>
      </a:dk2>
      <a:lt2>
        <a:srgbClr val="4D4D4D"/>
      </a:lt2>
      <a:accent1>
        <a:srgbClr val="372D87"/>
      </a:accent1>
      <a:accent2>
        <a:srgbClr val="0069B4"/>
      </a:accent2>
      <a:accent3>
        <a:srgbClr val="E10514"/>
      </a:accent3>
      <a:accent4>
        <a:srgbClr val="EB7305"/>
      </a:accent4>
      <a:accent5>
        <a:srgbClr val="009B3C"/>
      </a:accent5>
      <a:accent6>
        <a:srgbClr val="87B923"/>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solidFill>
              <a:schemeClr val="bg2"/>
            </a:solidFill>
          </a:defRPr>
        </a:defPPr>
      </a:lstStyle>
    </a:tx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Office Theme" id="{87B111D4-E9AF-426D-8C9F-EE971196E37C}" vid="{A929D647-F1B9-49CF-A84B-43D843FFC864}"/>
    </a:ext>
  </a:extLst>
</a:theme>
</file>

<file path=ppt/theme/theme5.xml><?xml version="1.0" encoding="utf-8"?>
<a:theme xmlns:a="http://schemas.openxmlformats.org/drawingml/2006/main" name="4_Thinkbox">
  <a:themeElements>
    <a:clrScheme name="THINKBOX">
      <a:dk1>
        <a:sysClr val="windowText" lastClr="000000"/>
      </a:dk1>
      <a:lt1>
        <a:sysClr val="window" lastClr="FFFFFF"/>
      </a:lt1>
      <a:dk2>
        <a:srgbClr val="372D87"/>
      </a:dk2>
      <a:lt2>
        <a:srgbClr val="4D4D4D"/>
      </a:lt2>
      <a:accent1>
        <a:srgbClr val="372D87"/>
      </a:accent1>
      <a:accent2>
        <a:srgbClr val="0069B4"/>
      </a:accent2>
      <a:accent3>
        <a:srgbClr val="E10514"/>
      </a:accent3>
      <a:accent4>
        <a:srgbClr val="EB7305"/>
      </a:accent4>
      <a:accent5>
        <a:srgbClr val="009B3C"/>
      </a:accent5>
      <a:accent6>
        <a:srgbClr val="87B923"/>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CD00"/>
        </a:solidFill>
        <a:ln w="15875">
          <a:solidFill>
            <a:schemeClr val="accent1"/>
          </a:solidFill>
        </a:ln>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solidFill>
              <a:schemeClr val="bg2"/>
            </a:solidFill>
          </a:defRPr>
        </a:defPPr>
      </a:lstStyle>
    </a:tx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Office Theme" id="{87B111D4-E9AF-426D-8C9F-EE971196E37C}" vid="{A929D647-F1B9-49CF-A84B-43D843FFC864}"/>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THINKBOX_01">
    <a:dk1>
      <a:sysClr val="windowText" lastClr="000000"/>
    </a:dk1>
    <a:lt1>
      <a:sysClr val="window" lastClr="FFFFFF"/>
    </a:lt1>
    <a:dk2>
      <a:srgbClr val="E10514"/>
    </a:dk2>
    <a:lt2>
      <a:srgbClr val="808080"/>
    </a:lt2>
    <a:accent1>
      <a:srgbClr val="E10514"/>
    </a:accent1>
    <a:accent2>
      <a:srgbClr val="EB7305"/>
    </a:accent2>
    <a:accent3>
      <a:srgbClr val="87B923"/>
    </a:accent3>
    <a:accent4>
      <a:srgbClr val="009B3C"/>
    </a:accent4>
    <a:accent5>
      <a:srgbClr val="0069B4"/>
    </a:accent5>
    <a:accent6>
      <a:srgbClr val="372D87"/>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THINKBOX_01">
    <a:dk1>
      <a:sysClr val="windowText" lastClr="000000"/>
    </a:dk1>
    <a:lt1>
      <a:sysClr val="window" lastClr="FFFFFF"/>
    </a:lt1>
    <a:dk2>
      <a:srgbClr val="E10514"/>
    </a:dk2>
    <a:lt2>
      <a:srgbClr val="808080"/>
    </a:lt2>
    <a:accent1>
      <a:srgbClr val="E10514"/>
    </a:accent1>
    <a:accent2>
      <a:srgbClr val="EB7305"/>
    </a:accent2>
    <a:accent3>
      <a:srgbClr val="87B923"/>
    </a:accent3>
    <a:accent4>
      <a:srgbClr val="009B3C"/>
    </a:accent4>
    <a:accent5>
      <a:srgbClr val="0069B4"/>
    </a:accent5>
    <a:accent6>
      <a:srgbClr val="372D87"/>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THINKBOX_01">
    <a:dk1>
      <a:sysClr val="windowText" lastClr="000000"/>
    </a:dk1>
    <a:lt1>
      <a:sysClr val="window" lastClr="FFFFFF"/>
    </a:lt1>
    <a:dk2>
      <a:srgbClr val="E10514"/>
    </a:dk2>
    <a:lt2>
      <a:srgbClr val="808080"/>
    </a:lt2>
    <a:accent1>
      <a:srgbClr val="E10514"/>
    </a:accent1>
    <a:accent2>
      <a:srgbClr val="EB7305"/>
    </a:accent2>
    <a:accent3>
      <a:srgbClr val="87B923"/>
    </a:accent3>
    <a:accent4>
      <a:srgbClr val="009B3C"/>
    </a:accent4>
    <a:accent5>
      <a:srgbClr val="0069B4"/>
    </a:accent5>
    <a:accent6>
      <a:srgbClr val="372D87"/>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696662CFED93C469F64DF6A672473FF" ma:contentTypeVersion="4" ma:contentTypeDescription="Create a new document." ma:contentTypeScope="" ma:versionID="c8ffff0c246610226d46d53153f2ca0a">
  <xsd:schema xmlns:xsd="http://www.w3.org/2001/XMLSchema" xmlns:xs="http://www.w3.org/2001/XMLSchema" xmlns:p="http://schemas.microsoft.com/office/2006/metadata/properties" xmlns:ns2="1a674950-0982-4f42-a7ca-e306dbdd4810" targetNamespace="http://schemas.microsoft.com/office/2006/metadata/properties" ma:root="true" ma:fieldsID="9aebdf9c6064a4955b6ab4f401372d85" ns2:_="">
    <xsd:import namespace="1a674950-0982-4f42-a7ca-e306dbdd481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674950-0982-4f42-a7ca-e306dbdd48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84922E0-54E7-4C99-A973-2316BEE1CC8F}">
  <ds:schemaRefs>
    <ds:schemaRef ds:uri="http://schemas.microsoft.com/sharepoint/v3/contenttype/forms"/>
  </ds:schemaRefs>
</ds:datastoreItem>
</file>

<file path=customXml/itemProps2.xml><?xml version="1.0" encoding="utf-8"?>
<ds:datastoreItem xmlns:ds="http://schemas.openxmlformats.org/officeDocument/2006/customXml" ds:itemID="{B2D91106-7196-45AD-842B-70C3EF1BC768}">
  <ds:schemaRefs>
    <ds:schemaRef ds:uri="1a674950-0982-4f42-a7ca-e306dbdd481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85E41F0-BE4D-4BAB-BEF9-22B63E9DC472}">
  <ds:schemaRefs>
    <ds:schemaRef ds:uri="http://purl.org/dc/dcmitype/"/>
    <ds:schemaRef ds:uri="http://purl.org/dc/elements/1.1/"/>
    <ds:schemaRef ds:uri="http://schemas.openxmlformats.org/package/2006/metadata/core-properties"/>
    <ds:schemaRef ds:uri="http://purl.org/dc/terms/"/>
    <ds:schemaRef ds:uri="http://schemas.microsoft.com/office/infopath/2007/PartnerControls"/>
    <ds:schemaRef ds:uri="http://schemas.microsoft.com/office/2006/metadata/properties"/>
    <ds:schemaRef ds:uri="http://www.w3.org/XML/1998/namespace"/>
    <ds:schemaRef ds:uri="http://schemas.microsoft.com/office/2006/documentManagement/types"/>
    <ds:schemaRef ds:uri="1a674950-0982-4f42-a7ca-e306dbdd4810"/>
  </ds:schemaRefs>
</ds:datastoreItem>
</file>

<file path=docProps/app.xml><?xml version="1.0" encoding="utf-8"?>
<Properties xmlns="http://schemas.openxmlformats.org/officeDocument/2006/extended-properties" xmlns:vt="http://schemas.openxmlformats.org/officeDocument/2006/docPropsVTypes">
  <TotalTime>307</TotalTime>
  <Words>900</Words>
  <Application>Microsoft Office PowerPoint</Application>
  <PresentationFormat>Widescreen</PresentationFormat>
  <Paragraphs>101</Paragraphs>
  <Slides>14</Slides>
  <Notes>13</Notes>
  <HiddenSlides>0</HiddenSlides>
  <MMClips>0</MMClips>
  <ScaleCrop>false</ScaleCrop>
  <HeadingPairs>
    <vt:vector size="4" baseType="variant">
      <vt:variant>
        <vt:lpstr>Theme</vt:lpstr>
      </vt:variant>
      <vt:variant>
        <vt:i4>5</vt:i4>
      </vt:variant>
      <vt:variant>
        <vt:lpstr>Slide Titles</vt:lpstr>
      </vt:variant>
      <vt:variant>
        <vt:i4>14</vt:i4>
      </vt:variant>
    </vt:vector>
  </HeadingPairs>
  <TitlesOfParts>
    <vt:vector size="19" baseType="lpstr">
      <vt:lpstr>Thinkbox</vt:lpstr>
      <vt:lpstr>1_Thinkbox</vt:lpstr>
      <vt:lpstr>2_Thinkbox</vt:lpstr>
      <vt:lpstr>3_Thinkbox</vt:lpstr>
      <vt:lpstr>4_Thinkbox</vt:lpstr>
      <vt:lpstr>Why TV?</vt:lpstr>
      <vt:lpstr>Linear TV: unmatched as the total Profit ROI volume driver</vt:lpstr>
      <vt:lpstr>PowerPoint Presentation</vt:lpstr>
      <vt:lpstr>PowerPoint Presentation</vt:lpstr>
      <vt:lpstr>The viewing landscape</vt:lpstr>
      <vt:lpstr>Total TV accounted for 70% of total video viewing in 2025</vt:lpstr>
      <vt:lpstr>TV sets are the heart of entertainment</vt:lpstr>
      <vt:lpstr>The growth of VOD continues</vt:lpstr>
      <vt:lpstr>Little change across the other video areas </vt:lpstr>
      <vt:lpstr>Commercial broadcasters are unrivalled for scale</vt:lpstr>
      <vt:lpstr>Commercial broadcasters are unrivalled for scale</vt:lpstr>
      <vt:lpstr>Advertising Time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 Hill</dc:creator>
  <cp:lastModifiedBy>Raza, Saira (Client Controller)</cp:lastModifiedBy>
  <cp:revision>59</cp:revision>
  <cp:lastPrinted>2026-04-22T07:46:53Z</cp:lastPrinted>
  <dcterms:created xsi:type="dcterms:W3CDTF">2024-02-22T12:31:10Z</dcterms:created>
  <dcterms:modified xsi:type="dcterms:W3CDTF">2026-04-30T09:37:04Z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0x010100F696662CFED93C469F64DF6A672473FF</vt:lpwstr>
  </property>
  <property fmtid="{D5CDD505-2E9C-101B-9397-08002B2CF9AE}" pid="3" name="MSIP_Label_99bca4c2-e50b-486e-8f26-05163b174112_Enabled">
    <vt:lpwstr>true</vt:lpwstr>
  </property>
  <property fmtid="{D5CDD505-2E9C-101B-9397-08002B2CF9AE}" pid="4" name="MSIP_Label_99bca4c2-e50b-486e-8f26-05163b174112_SetDate">
    <vt:lpwstr>2026-04-28T17:33:47Z</vt:lpwstr>
  </property>
  <property fmtid="{D5CDD505-2E9C-101B-9397-08002B2CF9AE}" pid="5" name="MSIP_Label_99bca4c2-e50b-486e-8f26-05163b174112_Method">
    <vt:lpwstr>Privileged</vt:lpwstr>
  </property>
  <property fmtid="{D5CDD505-2E9C-101B-9397-08002B2CF9AE}" pid="6" name="MSIP_Label_99bca4c2-e50b-486e-8f26-05163b174112_Name">
    <vt:lpwstr>General - Prod</vt:lpwstr>
  </property>
  <property fmtid="{D5CDD505-2E9C-101B-9397-08002B2CF9AE}" pid="7" name="MSIP_Label_99bca4c2-e50b-486e-8f26-05163b174112_SiteId">
    <vt:lpwstr>68b865d5-cf18-4b2b-82a4-a4eddb9c5237</vt:lpwstr>
  </property>
  <property fmtid="{D5CDD505-2E9C-101B-9397-08002B2CF9AE}" pid="8" name="MSIP_Label_99bca4c2-e50b-486e-8f26-05163b174112_ActionId">
    <vt:lpwstr>dfb3a208-86eb-4d2c-a4d5-8b6bd371911d</vt:lpwstr>
  </property>
  <property fmtid="{D5CDD505-2E9C-101B-9397-08002B2CF9AE}" pid="9" name="MSIP_Label_99bca4c2-e50b-486e-8f26-05163b174112_ContentBits">
    <vt:lpwstr>0</vt:lpwstr>
  </property>
  <property fmtid="{D5CDD505-2E9C-101B-9397-08002B2CF9AE}" pid="10" name="MSIP_Label_99bca4c2-e50b-486e-8f26-05163b174112_Tag">
    <vt:lpwstr>50, 0, 1, 1</vt:lpwstr>
  </property>
</Properties>
</file>